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29"/>
  </p:notesMasterIdLst>
  <p:sldIdLst>
    <p:sldId id="256" r:id="rId6"/>
    <p:sldId id="257" r:id="rId7"/>
    <p:sldId id="279" r:id="rId8"/>
    <p:sldId id="263" r:id="rId9"/>
    <p:sldId id="275" r:id="rId10"/>
    <p:sldId id="328" r:id="rId11"/>
    <p:sldId id="329" r:id="rId12"/>
    <p:sldId id="274" r:id="rId13"/>
    <p:sldId id="265" r:id="rId14"/>
    <p:sldId id="317" r:id="rId15"/>
    <p:sldId id="330" r:id="rId16"/>
    <p:sldId id="341" r:id="rId17"/>
    <p:sldId id="347" r:id="rId18"/>
    <p:sldId id="348" r:id="rId19"/>
    <p:sldId id="326" r:id="rId20"/>
    <p:sldId id="321" r:id="rId21"/>
    <p:sldId id="322" r:id="rId22"/>
    <p:sldId id="323" r:id="rId23"/>
    <p:sldId id="324" r:id="rId24"/>
    <p:sldId id="325" r:id="rId25"/>
    <p:sldId id="319" r:id="rId26"/>
    <p:sldId id="315" r:id="rId27"/>
    <p:sldId id="327" r:id="rId2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9A4C9D-5D52-4EA0-BF0B-1A64ACCFFA8D}" v="6" dt="2023-02-02T18:17:11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ch, Sarah" userId="a01e7c0c-35a1-4874-9ac8-38c4557d2fc3" providerId="ADAL" clId="{FF9A4C9D-5D52-4EA0-BF0B-1A64ACCFFA8D}"/>
    <pc:docChg chg="custSel delSld modSld sldOrd">
      <pc:chgData name="Bruch, Sarah" userId="a01e7c0c-35a1-4874-9ac8-38c4557d2fc3" providerId="ADAL" clId="{FF9A4C9D-5D52-4EA0-BF0B-1A64ACCFFA8D}" dt="2023-02-02T18:19:16.414" v="544" actId="478"/>
      <pc:docMkLst>
        <pc:docMk/>
      </pc:docMkLst>
      <pc:sldChg chg="modSp mod">
        <pc:chgData name="Bruch, Sarah" userId="a01e7c0c-35a1-4874-9ac8-38c4557d2fc3" providerId="ADAL" clId="{FF9A4C9D-5D52-4EA0-BF0B-1A64ACCFFA8D}" dt="2023-02-02T18:08:53.615" v="0" actId="20577"/>
        <pc:sldMkLst>
          <pc:docMk/>
          <pc:sldMk cId="3847092894" sldId="256"/>
        </pc:sldMkLst>
        <pc:spChg chg="mod">
          <ac:chgData name="Bruch, Sarah" userId="a01e7c0c-35a1-4874-9ac8-38c4557d2fc3" providerId="ADAL" clId="{FF9A4C9D-5D52-4EA0-BF0B-1A64ACCFFA8D}" dt="2023-02-02T18:08:53.615" v="0" actId="20577"/>
          <ac:spMkLst>
            <pc:docMk/>
            <pc:sldMk cId="3847092894" sldId="256"/>
            <ac:spMk id="3" creationId="{4E15284E-3216-45B3-99BD-25B70C544646}"/>
          </ac:spMkLst>
        </pc:spChg>
      </pc:sldChg>
      <pc:sldChg chg="modSp mod">
        <pc:chgData name="Bruch, Sarah" userId="a01e7c0c-35a1-4874-9ac8-38c4557d2fc3" providerId="ADAL" clId="{FF9A4C9D-5D52-4EA0-BF0B-1A64ACCFFA8D}" dt="2023-02-02T18:12:07.318" v="362" actId="20577"/>
        <pc:sldMkLst>
          <pc:docMk/>
          <pc:sldMk cId="4139077017" sldId="263"/>
        </pc:sldMkLst>
        <pc:spChg chg="mod">
          <ac:chgData name="Bruch, Sarah" userId="a01e7c0c-35a1-4874-9ac8-38c4557d2fc3" providerId="ADAL" clId="{FF9A4C9D-5D52-4EA0-BF0B-1A64ACCFFA8D}" dt="2023-02-02T18:09:34.598" v="47" actId="20577"/>
          <ac:spMkLst>
            <pc:docMk/>
            <pc:sldMk cId="4139077017" sldId="263"/>
            <ac:spMk id="2" creationId="{E8F071A1-CF16-4A3F-AE99-397D94E25428}"/>
          </ac:spMkLst>
        </pc:spChg>
        <pc:spChg chg="mod">
          <ac:chgData name="Bruch, Sarah" userId="a01e7c0c-35a1-4874-9ac8-38c4557d2fc3" providerId="ADAL" clId="{FF9A4C9D-5D52-4EA0-BF0B-1A64ACCFFA8D}" dt="2023-02-02T18:12:07.318" v="362" actId="20577"/>
          <ac:spMkLst>
            <pc:docMk/>
            <pc:sldMk cId="4139077017" sldId="263"/>
            <ac:spMk id="3" creationId="{E0FA6404-F874-467F-B540-6B4BD4B84B5F}"/>
          </ac:spMkLst>
        </pc:spChg>
      </pc:sldChg>
      <pc:sldChg chg="modSp mod">
        <pc:chgData name="Bruch, Sarah" userId="a01e7c0c-35a1-4874-9ac8-38c4557d2fc3" providerId="ADAL" clId="{FF9A4C9D-5D52-4EA0-BF0B-1A64ACCFFA8D}" dt="2023-02-02T18:18:48.663" v="542" actId="20577"/>
        <pc:sldMkLst>
          <pc:docMk/>
          <pc:sldMk cId="833575836" sldId="265"/>
        </pc:sldMkLst>
        <pc:spChg chg="mod">
          <ac:chgData name="Bruch, Sarah" userId="a01e7c0c-35a1-4874-9ac8-38c4557d2fc3" providerId="ADAL" clId="{FF9A4C9D-5D52-4EA0-BF0B-1A64ACCFFA8D}" dt="2023-02-02T18:18:23.073" v="468" actId="20577"/>
          <ac:spMkLst>
            <pc:docMk/>
            <pc:sldMk cId="833575836" sldId="265"/>
            <ac:spMk id="2" creationId="{4C553CB5-91D2-4965-AD27-4962BBCCA50D}"/>
          </ac:spMkLst>
        </pc:spChg>
        <pc:spChg chg="mod">
          <ac:chgData name="Bruch, Sarah" userId="a01e7c0c-35a1-4874-9ac8-38c4557d2fc3" providerId="ADAL" clId="{FF9A4C9D-5D52-4EA0-BF0B-1A64ACCFFA8D}" dt="2023-02-02T18:18:48.663" v="542" actId="20577"/>
          <ac:spMkLst>
            <pc:docMk/>
            <pc:sldMk cId="833575836" sldId="265"/>
            <ac:spMk id="3" creationId="{2FC3BD68-1849-46CD-9878-F0D8A4B14456}"/>
          </ac:spMkLst>
        </pc:spChg>
      </pc:sldChg>
      <pc:sldChg chg="del">
        <pc:chgData name="Bruch, Sarah" userId="a01e7c0c-35a1-4874-9ac8-38c4557d2fc3" providerId="ADAL" clId="{FF9A4C9D-5D52-4EA0-BF0B-1A64ACCFFA8D}" dt="2023-02-02T18:14:03.924" v="365" actId="2696"/>
        <pc:sldMkLst>
          <pc:docMk/>
          <pc:sldMk cId="830136909" sldId="273"/>
        </pc:sldMkLst>
      </pc:sldChg>
      <pc:sldChg chg="modSp mod ord">
        <pc:chgData name="Bruch, Sarah" userId="a01e7c0c-35a1-4874-9ac8-38c4557d2fc3" providerId="ADAL" clId="{FF9A4C9D-5D52-4EA0-BF0B-1A64ACCFFA8D}" dt="2023-02-02T18:18:09.030" v="466" actId="113"/>
        <pc:sldMkLst>
          <pc:docMk/>
          <pc:sldMk cId="159966702" sldId="274"/>
        </pc:sldMkLst>
        <pc:spChg chg="mod">
          <ac:chgData name="Bruch, Sarah" userId="a01e7c0c-35a1-4874-9ac8-38c4557d2fc3" providerId="ADAL" clId="{FF9A4C9D-5D52-4EA0-BF0B-1A64ACCFFA8D}" dt="2023-02-02T18:18:09.030" v="466" actId="113"/>
          <ac:spMkLst>
            <pc:docMk/>
            <pc:sldMk cId="159966702" sldId="274"/>
            <ac:spMk id="2" creationId="{EB375E8F-E565-4437-84E0-8234EA353DA2}"/>
          </ac:spMkLst>
        </pc:spChg>
      </pc:sldChg>
      <pc:sldChg chg="modSp mod delDesignElem">
        <pc:chgData name="Bruch, Sarah" userId="a01e7c0c-35a1-4874-9ac8-38c4557d2fc3" providerId="ADAL" clId="{FF9A4C9D-5D52-4EA0-BF0B-1A64ACCFFA8D}" dt="2023-02-02T18:13:05.973" v="364" actId="1076"/>
        <pc:sldMkLst>
          <pc:docMk/>
          <pc:sldMk cId="1553934605" sldId="279"/>
        </pc:sldMkLst>
        <pc:spChg chg="mod">
          <ac:chgData name="Bruch, Sarah" userId="a01e7c0c-35a1-4874-9ac8-38c4557d2fc3" providerId="ADAL" clId="{FF9A4C9D-5D52-4EA0-BF0B-1A64ACCFFA8D}" dt="2023-02-02T18:13:05.973" v="364" actId="1076"/>
          <ac:spMkLst>
            <pc:docMk/>
            <pc:sldMk cId="1553934605" sldId="279"/>
            <ac:spMk id="2" creationId="{04CD74F1-9EAE-42CB-B748-C5A389EE2689}"/>
          </ac:spMkLst>
        </pc:spChg>
      </pc:sldChg>
      <pc:sldChg chg="addSp delSp modSp mod">
        <pc:chgData name="Bruch, Sarah" userId="a01e7c0c-35a1-4874-9ac8-38c4557d2fc3" providerId="ADAL" clId="{FF9A4C9D-5D52-4EA0-BF0B-1A64ACCFFA8D}" dt="2023-02-02T18:19:16.414" v="544" actId="478"/>
        <pc:sldMkLst>
          <pc:docMk/>
          <pc:sldMk cId="2591817144" sldId="319"/>
        </pc:sldMkLst>
        <pc:spChg chg="del mod">
          <ac:chgData name="Bruch, Sarah" userId="a01e7c0c-35a1-4874-9ac8-38c4557d2fc3" providerId="ADAL" clId="{FF9A4C9D-5D52-4EA0-BF0B-1A64ACCFFA8D}" dt="2023-02-02T18:19:14.769" v="543" actId="478"/>
          <ac:spMkLst>
            <pc:docMk/>
            <pc:sldMk cId="2591817144" sldId="319"/>
            <ac:spMk id="3" creationId="{2FC3BD68-1849-46CD-9878-F0D8A4B14456}"/>
          </ac:spMkLst>
        </pc:spChg>
        <pc:spChg chg="add del mod">
          <ac:chgData name="Bruch, Sarah" userId="a01e7c0c-35a1-4874-9ac8-38c4557d2fc3" providerId="ADAL" clId="{FF9A4C9D-5D52-4EA0-BF0B-1A64ACCFFA8D}" dt="2023-02-02T18:19:16.414" v="544" actId="478"/>
          <ac:spMkLst>
            <pc:docMk/>
            <pc:sldMk cId="2591817144" sldId="319"/>
            <ac:spMk id="5" creationId="{2A19DD24-9C21-42AB-9D83-4DB339559AE1}"/>
          </ac:spMkLst>
        </pc:spChg>
      </pc:sldChg>
      <pc:sldChg chg="modSp mod">
        <pc:chgData name="Bruch, Sarah" userId="a01e7c0c-35a1-4874-9ac8-38c4557d2fc3" providerId="ADAL" clId="{FF9A4C9D-5D52-4EA0-BF0B-1A64ACCFFA8D}" dt="2023-02-02T18:15:26.705" v="394" actId="27636"/>
        <pc:sldMkLst>
          <pc:docMk/>
          <pc:sldMk cId="101950835" sldId="321"/>
        </pc:sldMkLst>
        <pc:spChg chg="mod">
          <ac:chgData name="Bruch, Sarah" userId="a01e7c0c-35a1-4874-9ac8-38c4557d2fc3" providerId="ADAL" clId="{FF9A4C9D-5D52-4EA0-BF0B-1A64ACCFFA8D}" dt="2023-02-02T18:15:26.705" v="394" actId="27636"/>
          <ac:spMkLst>
            <pc:docMk/>
            <pc:sldMk cId="101950835" sldId="321"/>
            <ac:spMk id="3" creationId="{2FC3BD68-1849-46CD-9878-F0D8A4B14456}"/>
          </ac:spMkLst>
        </pc:spChg>
      </pc:sldChg>
      <pc:sldChg chg="modSp mod">
        <pc:chgData name="Bruch, Sarah" userId="a01e7c0c-35a1-4874-9ac8-38c4557d2fc3" providerId="ADAL" clId="{FF9A4C9D-5D52-4EA0-BF0B-1A64ACCFFA8D}" dt="2023-02-02T18:16:29.548" v="458" actId="6549"/>
        <pc:sldMkLst>
          <pc:docMk/>
          <pc:sldMk cId="1266731365" sldId="326"/>
        </pc:sldMkLst>
        <pc:spChg chg="mod">
          <ac:chgData name="Bruch, Sarah" userId="a01e7c0c-35a1-4874-9ac8-38c4557d2fc3" providerId="ADAL" clId="{FF9A4C9D-5D52-4EA0-BF0B-1A64ACCFFA8D}" dt="2023-02-02T18:16:29.548" v="458" actId="6549"/>
          <ac:spMkLst>
            <pc:docMk/>
            <pc:sldMk cId="1266731365" sldId="326"/>
            <ac:spMk id="2" creationId="{4C553CB5-91D2-4965-AD27-4962BBCCA50D}"/>
          </ac:spMkLst>
        </pc:spChg>
      </pc:sldChg>
      <pc:sldChg chg="modSp mod">
        <pc:chgData name="Bruch, Sarah" userId="a01e7c0c-35a1-4874-9ac8-38c4557d2fc3" providerId="ADAL" clId="{FF9A4C9D-5D52-4EA0-BF0B-1A64ACCFFA8D}" dt="2023-02-02T18:17:56.498" v="462" actId="20577"/>
        <pc:sldMkLst>
          <pc:docMk/>
          <pc:sldMk cId="2880132597" sldId="328"/>
        </pc:sldMkLst>
        <pc:spChg chg="mod">
          <ac:chgData name="Bruch, Sarah" userId="a01e7c0c-35a1-4874-9ac8-38c4557d2fc3" providerId="ADAL" clId="{FF9A4C9D-5D52-4EA0-BF0B-1A64ACCFFA8D}" dt="2023-02-02T18:17:56.498" v="462" actId="20577"/>
          <ac:spMkLst>
            <pc:docMk/>
            <pc:sldMk cId="2880132597" sldId="328"/>
            <ac:spMk id="2" creationId="{EB375E8F-E565-4437-84E0-8234EA353DA2}"/>
          </ac:spMkLst>
        </pc:spChg>
      </pc:sldChg>
      <pc:sldChg chg="modSp mod">
        <pc:chgData name="Bruch, Sarah" userId="a01e7c0c-35a1-4874-9ac8-38c4557d2fc3" providerId="ADAL" clId="{FF9A4C9D-5D52-4EA0-BF0B-1A64ACCFFA8D}" dt="2023-02-02T18:18:03.528" v="464" actId="113"/>
        <pc:sldMkLst>
          <pc:docMk/>
          <pc:sldMk cId="2056398713" sldId="329"/>
        </pc:sldMkLst>
        <pc:spChg chg="mod">
          <ac:chgData name="Bruch, Sarah" userId="a01e7c0c-35a1-4874-9ac8-38c4557d2fc3" providerId="ADAL" clId="{FF9A4C9D-5D52-4EA0-BF0B-1A64ACCFFA8D}" dt="2023-02-02T18:18:03.528" v="464" actId="113"/>
          <ac:spMkLst>
            <pc:docMk/>
            <pc:sldMk cId="2056398713" sldId="329"/>
            <ac:spMk id="2" creationId="{EB375E8F-E565-4437-84E0-8234EA353DA2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B1287F-B671-4108-AA9F-FFCDD4006772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01F1846A-A1A1-417D-9A95-B433391E4B9E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Timeline &amp; Job search basics</a:t>
          </a:r>
        </a:p>
      </dgm:t>
    </dgm:pt>
    <dgm:pt modelId="{4A455A80-5E13-4E53-8695-605D6E5D04F3}" type="parTrans" cxnId="{4A95B9A3-66DD-4801-945D-402C267B2E14}">
      <dgm:prSet/>
      <dgm:spPr/>
      <dgm:t>
        <a:bodyPr/>
        <a:lstStyle/>
        <a:p>
          <a:endParaRPr lang="en-US" sz="2800"/>
        </a:p>
      </dgm:t>
    </dgm:pt>
    <dgm:pt modelId="{56B90C1C-FC91-495A-8DF8-CAB0F766E70B}" type="sibTrans" cxnId="{4A95B9A3-66DD-4801-945D-402C267B2E14}">
      <dgm:prSet/>
      <dgm:spPr/>
      <dgm:t>
        <a:bodyPr/>
        <a:lstStyle/>
        <a:p>
          <a:endParaRPr lang="en-US" sz="2800"/>
        </a:p>
      </dgm:t>
    </dgm:pt>
    <dgm:pt modelId="{38E9FE57-4B47-4026-8EBB-10E6ADC24BC7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Required materials &amp; Preparation</a:t>
          </a:r>
        </a:p>
      </dgm:t>
    </dgm:pt>
    <dgm:pt modelId="{1866EE06-5C62-4A5C-9848-BA0D0718C7BE}" type="parTrans" cxnId="{87F931CC-88B9-4B5D-AC11-66C040F8F470}">
      <dgm:prSet/>
      <dgm:spPr/>
      <dgm:t>
        <a:bodyPr/>
        <a:lstStyle/>
        <a:p>
          <a:endParaRPr lang="en-US" sz="2800"/>
        </a:p>
      </dgm:t>
    </dgm:pt>
    <dgm:pt modelId="{28106843-4495-4F6F-AC6B-EEDB1EF9D250}" type="sibTrans" cxnId="{87F931CC-88B9-4B5D-AC11-66C040F8F470}">
      <dgm:prSet/>
      <dgm:spPr/>
      <dgm:t>
        <a:bodyPr/>
        <a:lstStyle/>
        <a:p>
          <a:endParaRPr lang="en-US" sz="2800"/>
        </a:p>
      </dgm:t>
    </dgm:pt>
    <dgm:pt modelId="{DC394D24-E283-4E3D-B3B7-8C0A37183566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Recent Experience Panel</a:t>
          </a:r>
        </a:p>
      </dgm:t>
    </dgm:pt>
    <dgm:pt modelId="{D3E43A9E-FB98-4D69-B802-4B4660DF5082}" type="parTrans" cxnId="{769AEEE0-7B14-4285-9610-8D886226FD7B}">
      <dgm:prSet/>
      <dgm:spPr/>
      <dgm:t>
        <a:bodyPr/>
        <a:lstStyle/>
        <a:p>
          <a:endParaRPr lang="en-US" sz="2800"/>
        </a:p>
      </dgm:t>
    </dgm:pt>
    <dgm:pt modelId="{FE5EDDED-BBC6-4410-A4E6-14D46F40C4F2}" type="sibTrans" cxnId="{769AEEE0-7B14-4285-9610-8D886226FD7B}">
      <dgm:prSet/>
      <dgm:spPr/>
      <dgm:t>
        <a:bodyPr/>
        <a:lstStyle/>
        <a:p>
          <a:endParaRPr lang="en-US" sz="2800"/>
        </a:p>
      </dgm:t>
    </dgm:pt>
    <dgm:pt modelId="{CE5DABE2-7A3F-46A6-8BB9-0193081B326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400" dirty="0"/>
            <a:t>Q &amp; A</a:t>
          </a:r>
          <a:endParaRPr lang="en-US" sz="2400" b="0" i="1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F70F92BE-BCAA-44B2-A937-EC6ED8D25F41}" type="parTrans" cxnId="{B98B1D8B-B747-4780-9FD2-47618C8425F0}">
      <dgm:prSet/>
      <dgm:spPr/>
      <dgm:t>
        <a:bodyPr/>
        <a:lstStyle/>
        <a:p>
          <a:endParaRPr lang="en-US" sz="2800"/>
        </a:p>
      </dgm:t>
    </dgm:pt>
    <dgm:pt modelId="{3E978DA7-7B4E-4130-BC5D-06DAA0FE2597}" type="sibTrans" cxnId="{B98B1D8B-B747-4780-9FD2-47618C8425F0}">
      <dgm:prSet/>
      <dgm:spPr/>
      <dgm:t>
        <a:bodyPr/>
        <a:lstStyle/>
        <a:p>
          <a:endParaRPr lang="en-US" sz="2800"/>
        </a:p>
      </dgm:t>
    </dgm:pt>
    <dgm:pt modelId="{0F4339BA-5161-4E2A-A416-0B584833CCB3}" type="pres">
      <dgm:prSet presAssocID="{A1B1287F-B671-4108-AA9F-FFCDD4006772}" presName="root" presStyleCnt="0">
        <dgm:presLayoutVars>
          <dgm:dir/>
          <dgm:resizeHandles val="exact"/>
        </dgm:presLayoutVars>
      </dgm:prSet>
      <dgm:spPr/>
    </dgm:pt>
    <dgm:pt modelId="{A7FE9B6C-6C05-4337-96B4-B3D736356BDA}" type="pres">
      <dgm:prSet presAssocID="{01F1846A-A1A1-417D-9A95-B433391E4B9E}" presName="compNode" presStyleCnt="0"/>
      <dgm:spPr/>
    </dgm:pt>
    <dgm:pt modelId="{AA4E0BB0-0F3E-4988-9EED-AD2EBEB86674}" type="pres">
      <dgm:prSet presAssocID="{01F1846A-A1A1-417D-9A95-B433391E4B9E}" presName="iconBgRect" presStyleLbl="bgShp" presStyleIdx="0" presStyleCnt="4"/>
      <dgm:spPr/>
    </dgm:pt>
    <dgm:pt modelId="{4E08A9ED-972F-4B44-B691-77417A334AD8}" type="pres">
      <dgm:prSet presAssocID="{01F1846A-A1A1-417D-9A95-B433391E4B9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 with solid fill"/>
        </a:ext>
      </dgm:extLst>
    </dgm:pt>
    <dgm:pt modelId="{67A758B7-2134-4B4B-B175-214BF8E930E9}" type="pres">
      <dgm:prSet presAssocID="{01F1846A-A1A1-417D-9A95-B433391E4B9E}" presName="spaceRect" presStyleCnt="0"/>
      <dgm:spPr/>
    </dgm:pt>
    <dgm:pt modelId="{F55159F1-3A8C-45A0-9922-2E63CA0B07B3}" type="pres">
      <dgm:prSet presAssocID="{01F1846A-A1A1-417D-9A95-B433391E4B9E}" presName="textRect" presStyleLbl="revTx" presStyleIdx="0" presStyleCnt="4">
        <dgm:presLayoutVars>
          <dgm:chMax val="1"/>
          <dgm:chPref val="1"/>
        </dgm:presLayoutVars>
      </dgm:prSet>
      <dgm:spPr/>
    </dgm:pt>
    <dgm:pt modelId="{05EB4F03-858E-4B3E-B5E2-42008E64D436}" type="pres">
      <dgm:prSet presAssocID="{56B90C1C-FC91-495A-8DF8-CAB0F766E70B}" presName="sibTrans" presStyleCnt="0"/>
      <dgm:spPr/>
    </dgm:pt>
    <dgm:pt modelId="{C92BEB4B-1C45-4AF7-8F67-507C774C8E29}" type="pres">
      <dgm:prSet presAssocID="{38E9FE57-4B47-4026-8EBB-10E6ADC24BC7}" presName="compNode" presStyleCnt="0"/>
      <dgm:spPr/>
    </dgm:pt>
    <dgm:pt modelId="{AB66F38D-3CA6-460D-873E-13BA1577B61E}" type="pres">
      <dgm:prSet presAssocID="{38E9FE57-4B47-4026-8EBB-10E6ADC24BC7}" presName="iconBgRect" presStyleLbl="bgShp" presStyleIdx="1" presStyleCnt="4"/>
      <dgm:spPr/>
    </dgm:pt>
    <dgm:pt modelId="{61588F0D-50AB-44E9-BF12-50D83DD85E53}" type="pres">
      <dgm:prSet presAssocID="{38E9FE57-4B47-4026-8EBB-10E6ADC24BC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5695F825-A37F-4757-BF92-F55C59E5AC4F}" type="pres">
      <dgm:prSet presAssocID="{38E9FE57-4B47-4026-8EBB-10E6ADC24BC7}" presName="spaceRect" presStyleCnt="0"/>
      <dgm:spPr/>
    </dgm:pt>
    <dgm:pt modelId="{BEE9EB42-014C-42AB-8143-2FB970086C56}" type="pres">
      <dgm:prSet presAssocID="{38E9FE57-4B47-4026-8EBB-10E6ADC24BC7}" presName="textRect" presStyleLbl="revTx" presStyleIdx="1" presStyleCnt="4">
        <dgm:presLayoutVars>
          <dgm:chMax val="1"/>
          <dgm:chPref val="1"/>
        </dgm:presLayoutVars>
      </dgm:prSet>
      <dgm:spPr/>
    </dgm:pt>
    <dgm:pt modelId="{92C28424-BBCA-43CB-B36E-159098045AB1}" type="pres">
      <dgm:prSet presAssocID="{28106843-4495-4F6F-AC6B-EEDB1EF9D250}" presName="sibTrans" presStyleCnt="0"/>
      <dgm:spPr/>
    </dgm:pt>
    <dgm:pt modelId="{4B535C5A-BF1F-420C-B7AF-7A89E65F564D}" type="pres">
      <dgm:prSet presAssocID="{DC394D24-E283-4E3D-B3B7-8C0A37183566}" presName="compNode" presStyleCnt="0"/>
      <dgm:spPr/>
    </dgm:pt>
    <dgm:pt modelId="{9C6AA3F7-CD57-4283-A6D2-9807FC0F2EC3}" type="pres">
      <dgm:prSet presAssocID="{DC394D24-E283-4E3D-B3B7-8C0A37183566}" presName="iconBgRect" presStyleLbl="bgShp" presStyleIdx="2" presStyleCnt="4"/>
      <dgm:spPr/>
    </dgm:pt>
    <dgm:pt modelId="{E9C605C9-7E40-41A5-AB69-24923498BBEA}" type="pres">
      <dgm:prSet presAssocID="{DC394D24-E283-4E3D-B3B7-8C0A3718356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F173860D-5778-428C-B61F-B1C8454DC9F2}" type="pres">
      <dgm:prSet presAssocID="{DC394D24-E283-4E3D-B3B7-8C0A37183566}" presName="spaceRect" presStyleCnt="0"/>
      <dgm:spPr/>
    </dgm:pt>
    <dgm:pt modelId="{FF698F23-4C78-474F-9001-4806229D42DC}" type="pres">
      <dgm:prSet presAssocID="{DC394D24-E283-4E3D-B3B7-8C0A37183566}" presName="textRect" presStyleLbl="revTx" presStyleIdx="2" presStyleCnt="4">
        <dgm:presLayoutVars>
          <dgm:chMax val="1"/>
          <dgm:chPref val="1"/>
        </dgm:presLayoutVars>
      </dgm:prSet>
      <dgm:spPr/>
    </dgm:pt>
    <dgm:pt modelId="{E0840BFC-5E04-4FF9-A7B6-5AF3F86D259A}" type="pres">
      <dgm:prSet presAssocID="{FE5EDDED-BBC6-4410-A4E6-14D46F40C4F2}" presName="sibTrans" presStyleCnt="0"/>
      <dgm:spPr/>
    </dgm:pt>
    <dgm:pt modelId="{0B54297C-56F1-4669-A28E-B5528CA41DEE}" type="pres">
      <dgm:prSet presAssocID="{CE5DABE2-7A3F-46A6-8BB9-0193081B3263}" presName="compNode" presStyleCnt="0"/>
      <dgm:spPr/>
    </dgm:pt>
    <dgm:pt modelId="{12B55030-CE20-4CD9-98C5-6A4710D27592}" type="pres">
      <dgm:prSet presAssocID="{CE5DABE2-7A3F-46A6-8BB9-0193081B3263}" presName="iconBgRect" presStyleLbl="bgShp" presStyleIdx="3" presStyleCnt="4"/>
      <dgm:spPr/>
    </dgm:pt>
    <dgm:pt modelId="{F67DD35A-4F7C-451D-A049-258A83782F6E}" type="pres">
      <dgm:prSet presAssocID="{CE5DABE2-7A3F-46A6-8BB9-0193081B326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 with solid fill"/>
        </a:ext>
      </dgm:extLst>
    </dgm:pt>
    <dgm:pt modelId="{721192F9-46F8-4799-B5C5-4A0B5F12A403}" type="pres">
      <dgm:prSet presAssocID="{CE5DABE2-7A3F-46A6-8BB9-0193081B3263}" presName="spaceRect" presStyleCnt="0"/>
      <dgm:spPr/>
    </dgm:pt>
    <dgm:pt modelId="{B2948A37-B25B-48FF-90CB-5767C90313B8}" type="pres">
      <dgm:prSet presAssocID="{CE5DABE2-7A3F-46A6-8BB9-0193081B326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54FC95F-C58D-4DCB-AA26-69849E09E255}" type="presOf" srcId="{DC394D24-E283-4E3D-B3B7-8C0A37183566}" destId="{FF698F23-4C78-474F-9001-4806229D42DC}" srcOrd="0" destOrd="0" presId="urn:microsoft.com/office/officeart/2018/5/layout/IconCircleLabelList"/>
    <dgm:cxn modelId="{B98B1D8B-B747-4780-9FD2-47618C8425F0}" srcId="{A1B1287F-B671-4108-AA9F-FFCDD4006772}" destId="{CE5DABE2-7A3F-46A6-8BB9-0193081B3263}" srcOrd="3" destOrd="0" parTransId="{F70F92BE-BCAA-44B2-A937-EC6ED8D25F41}" sibTransId="{3E978DA7-7B4E-4130-BC5D-06DAA0FE2597}"/>
    <dgm:cxn modelId="{4A95B9A3-66DD-4801-945D-402C267B2E14}" srcId="{A1B1287F-B671-4108-AA9F-FFCDD4006772}" destId="{01F1846A-A1A1-417D-9A95-B433391E4B9E}" srcOrd="0" destOrd="0" parTransId="{4A455A80-5E13-4E53-8695-605D6E5D04F3}" sibTransId="{56B90C1C-FC91-495A-8DF8-CAB0F766E70B}"/>
    <dgm:cxn modelId="{9D32C2AD-E561-4DCD-940B-9E9C13DBD06B}" type="presOf" srcId="{01F1846A-A1A1-417D-9A95-B433391E4B9E}" destId="{F55159F1-3A8C-45A0-9922-2E63CA0B07B3}" srcOrd="0" destOrd="0" presId="urn:microsoft.com/office/officeart/2018/5/layout/IconCircleLabelList"/>
    <dgm:cxn modelId="{87F931CC-88B9-4B5D-AC11-66C040F8F470}" srcId="{A1B1287F-B671-4108-AA9F-FFCDD4006772}" destId="{38E9FE57-4B47-4026-8EBB-10E6ADC24BC7}" srcOrd="1" destOrd="0" parTransId="{1866EE06-5C62-4A5C-9848-BA0D0718C7BE}" sibTransId="{28106843-4495-4F6F-AC6B-EEDB1EF9D250}"/>
    <dgm:cxn modelId="{1DA929CD-F45B-48C2-A922-3938B3D8B3CC}" type="presOf" srcId="{38E9FE57-4B47-4026-8EBB-10E6ADC24BC7}" destId="{BEE9EB42-014C-42AB-8143-2FB970086C56}" srcOrd="0" destOrd="0" presId="urn:microsoft.com/office/officeart/2018/5/layout/IconCircleLabelList"/>
    <dgm:cxn modelId="{AEB88AD6-6A40-4DB0-A21C-0444E2686A6E}" type="presOf" srcId="{CE5DABE2-7A3F-46A6-8BB9-0193081B3263}" destId="{B2948A37-B25B-48FF-90CB-5767C90313B8}" srcOrd="0" destOrd="0" presId="urn:microsoft.com/office/officeart/2018/5/layout/IconCircleLabelList"/>
    <dgm:cxn modelId="{BFEE31DE-DCC8-4CD8-A36C-E763BF99BED7}" type="presOf" srcId="{A1B1287F-B671-4108-AA9F-FFCDD4006772}" destId="{0F4339BA-5161-4E2A-A416-0B584833CCB3}" srcOrd="0" destOrd="0" presId="urn:microsoft.com/office/officeart/2018/5/layout/IconCircleLabelList"/>
    <dgm:cxn modelId="{769AEEE0-7B14-4285-9610-8D886226FD7B}" srcId="{A1B1287F-B671-4108-AA9F-FFCDD4006772}" destId="{DC394D24-E283-4E3D-B3B7-8C0A37183566}" srcOrd="2" destOrd="0" parTransId="{D3E43A9E-FB98-4D69-B802-4B4660DF5082}" sibTransId="{FE5EDDED-BBC6-4410-A4E6-14D46F40C4F2}"/>
    <dgm:cxn modelId="{74C9A640-EFEB-48D8-8948-BBB576A2F0EF}" type="presParOf" srcId="{0F4339BA-5161-4E2A-A416-0B584833CCB3}" destId="{A7FE9B6C-6C05-4337-96B4-B3D736356BDA}" srcOrd="0" destOrd="0" presId="urn:microsoft.com/office/officeart/2018/5/layout/IconCircleLabelList"/>
    <dgm:cxn modelId="{5F44EF5E-320A-4EDE-A1C1-AB759B562BCF}" type="presParOf" srcId="{A7FE9B6C-6C05-4337-96B4-B3D736356BDA}" destId="{AA4E0BB0-0F3E-4988-9EED-AD2EBEB86674}" srcOrd="0" destOrd="0" presId="urn:microsoft.com/office/officeart/2018/5/layout/IconCircleLabelList"/>
    <dgm:cxn modelId="{89CCADA8-5DB1-490F-8388-CA2043052197}" type="presParOf" srcId="{A7FE9B6C-6C05-4337-96B4-B3D736356BDA}" destId="{4E08A9ED-972F-4B44-B691-77417A334AD8}" srcOrd="1" destOrd="0" presId="urn:microsoft.com/office/officeart/2018/5/layout/IconCircleLabelList"/>
    <dgm:cxn modelId="{75C24360-05F9-4E4B-8F60-72B304E5271A}" type="presParOf" srcId="{A7FE9B6C-6C05-4337-96B4-B3D736356BDA}" destId="{67A758B7-2134-4B4B-B175-214BF8E930E9}" srcOrd="2" destOrd="0" presId="urn:microsoft.com/office/officeart/2018/5/layout/IconCircleLabelList"/>
    <dgm:cxn modelId="{BD949759-35B8-4F84-AA01-D5125A1A8FD6}" type="presParOf" srcId="{A7FE9B6C-6C05-4337-96B4-B3D736356BDA}" destId="{F55159F1-3A8C-45A0-9922-2E63CA0B07B3}" srcOrd="3" destOrd="0" presId="urn:microsoft.com/office/officeart/2018/5/layout/IconCircleLabelList"/>
    <dgm:cxn modelId="{8197D553-6D64-4D01-881B-304B179486AE}" type="presParOf" srcId="{0F4339BA-5161-4E2A-A416-0B584833CCB3}" destId="{05EB4F03-858E-4B3E-B5E2-42008E64D436}" srcOrd="1" destOrd="0" presId="urn:microsoft.com/office/officeart/2018/5/layout/IconCircleLabelList"/>
    <dgm:cxn modelId="{1C40E4CF-DDC2-440C-8E78-9EB532ED510D}" type="presParOf" srcId="{0F4339BA-5161-4E2A-A416-0B584833CCB3}" destId="{C92BEB4B-1C45-4AF7-8F67-507C774C8E29}" srcOrd="2" destOrd="0" presId="urn:microsoft.com/office/officeart/2018/5/layout/IconCircleLabelList"/>
    <dgm:cxn modelId="{C0D7A362-0C82-41D9-9DBB-E413D0749198}" type="presParOf" srcId="{C92BEB4B-1C45-4AF7-8F67-507C774C8E29}" destId="{AB66F38D-3CA6-460D-873E-13BA1577B61E}" srcOrd="0" destOrd="0" presId="urn:microsoft.com/office/officeart/2018/5/layout/IconCircleLabelList"/>
    <dgm:cxn modelId="{C73B4BF1-6BD2-4C5A-AB4F-7A2AEC589FAD}" type="presParOf" srcId="{C92BEB4B-1C45-4AF7-8F67-507C774C8E29}" destId="{61588F0D-50AB-44E9-BF12-50D83DD85E53}" srcOrd="1" destOrd="0" presId="urn:microsoft.com/office/officeart/2018/5/layout/IconCircleLabelList"/>
    <dgm:cxn modelId="{5FBE3874-9FD7-45B9-8BBE-61C070BAB442}" type="presParOf" srcId="{C92BEB4B-1C45-4AF7-8F67-507C774C8E29}" destId="{5695F825-A37F-4757-BF92-F55C59E5AC4F}" srcOrd="2" destOrd="0" presId="urn:microsoft.com/office/officeart/2018/5/layout/IconCircleLabelList"/>
    <dgm:cxn modelId="{FEC42446-36C0-41AC-88B2-330B014BD964}" type="presParOf" srcId="{C92BEB4B-1C45-4AF7-8F67-507C774C8E29}" destId="{BEE9EB42-014C-42AB-8143-2FB970086C56}" srcOrd="3" destOrd="0" presId="urn:microsoft.com/office/officeart/2018/5/layout/IconCircleLabelList"/>
    <dgm:cxn modelId="{46991505-919E-4866-AD3A-577DD0E28147}" type="presParOf" srcId="{0F4339BA-5161-4E2A-A416-0B584833CCB3}" destId="{92C28424-BBCA-43CB-B36E-159098045AB1}" srcOrd="3" destOrd="0" presId="urn:microsoft.com/office/officeart/2018/5/layout/IconCircleLabelList"/>
    <dgm:cxn modelId="{E18F23A4-33A7-4FE1-9082-06F3455143E1}" type="presParOf" srcId="{0F4339BA-5161-4E2A-A416-0B584833CCB3}" destId="{4B535C5A-BF1F-420C-B7AF-7A89E65F564D}" srcOrd="4" destOrd="0" presId="urn:microsoft.com/office/officeart/2018/5/layout/IconCircleLabelList"/>
    <dgm:cxn modelId="{857CA481-22F7-49D9-96FE-321CAF66A275}" type="presParOf" srcId="{4B535C5A-BF1F-420C-B7AF-7A89E65F564D}" destId="{9C6AA3F7-CD57-4283-A6D2-9807FC0F2EC3}" srcOrd="0" destOrd="0" presId="urn:microsoft.com/office/officeart/2018/5/layout/IconCircleLabelList"/>
    <dgm:cxn modelId="{EA44F738-D101-4F19-800B-75893F4C5684}" type="presParOf" srcId="{4B535C5A-BF1F-420C-B7AF-7A89E65F564D}" destId="{E9C605C9-7E40-41A5-AB69-24923498BBEA}" srcOrd="1" destOrd="0" presId="urn:microsoft.com/office/officeart/2018/5/layout/IconCircleLabelList"/>
    <dgm:cxn modelId="{6DB31E09-38EB-4264-BBB3-4E5BA653DF06}" type="presParOf" srcId="{4B535C5A-BF1F-420C-B7AF-7A89E65F564D}" destId="{F173860D-5778-428C-B61F-B1C8454DC9F2}" srcOrd="2" destOrd="0" presId="urn:microsoft.com/office/officeart/2018/5/layout/IconCircleLabelList"/>
    <dgm:cxn modelId="{A581F111-9CBF-4699-A491-DD94E85F401C}" type="presParOf" srcId="{4B535C5A-BF1F-420C-B7AF-7A89E65F564D}" destId="{FF698F23-4C78-474F-9001-4806229D42DC}" srcOrd="3" destOrd="0" presId="urn:microsoft.com/office/officeart/2018/5/layout/IconCircleLabelList"/>
    <dgm:cxn modelId="{1565A722-E8E7-4876-A943-C2995F6DE953}" type="presParOf" srcId="{0F4339BA-5161-4E2A-A416-0B584833CCB3}" destId="{E0840BFC-5E04-4FF9-A7B6-5AF3F86D259A}" srcOrd="5" destOrd="0" presId="urn:microsoft.com/office/officeart/2018/5/layout/IconCircleLabelList"/>
    <dgm:cxn modelId="{927C1CA0-36D9-47F8-8A46-89744FC8F0B1}" type="presParOf" srcId="{0F4339BA-5161-4E2A-A416-0B584833CCB3}" destId="{0B54297C-56F1-4669-A28E-B5528CA41DEE}" srcOrd="6" destOrd="0" presId="urn:microsoft.com/office/officeart/2018/5/layout/IconCircleLabelList"/>
    <dgm:cxn modelId="{373A3F85-1D45-451E-8E94-CF757D8F7441}" type="presParOf" srcId="{0B54297C-56F1-4669-A28E-B5528CA41DEE}" destId="{12B55030-CE20-4CD9-98C5-6A4710D27592}" srcOrd="0" destOrd="0" presId="urn:microsoft.com/office/officeart/2018/5/layout/IconCircleLabelList"/>
    <dgm:cxn modelId="{5F8790BF-F927-4D86-B365-9772A56758ED}" type="presParOf" srcId="{0B54297C-56F1-4669-A28E-B5528CA41DEE}" destId="{F67DD35A-4F7C-451D-A049-258A83782F6E}" srcOrd="1" destOrd="0" presId="urn:microsoft.com/office/officeart/2018/5/layout/IconCircleLabelList"/>
    <dgm:cxn modelId="{7C2F0120-0806-4883-884E-67FF41130458}" type="presParOf" srcId="{0B54297C-56F1-4669-A28E-B5528CA41DEE}" destId="{721192F9-46F8-4799-B5C5-4A0B5F12A403}" srcOrd="2" destOrd="0" presId="urn:microsoft.com/office/officeart/2018/5/layout/IconCircleLabelList"/>
    <dgm:cxn modelId="{5EB129AC-36E4-4E55-930B-899BE0265602}" type="presParOf" srcId="{0B54297C-56F1-4669-A28E-B5528CA41DEE}" destId="{B2948A37-B25B-48FF-90CB-5767C90313B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3CD410-5E2E-4080-A893-907D31D22CB3}" type="doc">
      <dgm:prSet loTypeId="urn:microsoft.com/office/officeart/2017/3/layout/HorizontalLabelsTimeline" loCatId="other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23FB80-F2BD-4DDE-80B1-76F84FE09A02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Summer</a:t>
          </a:r>
        </a:p>
      </dgm:t>
    </dgm:pt>
    <dgm:pt modelId="{9B1CA3FF-D252-4AF5-8F50-CFC93ACA9175}" type="parTrans" cxnId="{5BF3B7B1-A779-4E2D-8625-77DE0CA38FEE}">
      <dgm:prSet/>
      <dgm:spPr/>
      <dgm:t>
        <a:bodyPr/>
        <a:lstStyle/>
        <a:p>
          <a:endParaRPr lang="en-US"/>
        </a:p>
      </dgm:t>
    </dgm:pt>
    <dgm:pt modelId="{EBE862E1-9761-4AA7-AA00-BD79FA3B27DD}" type="sibTrans" cxnId="{5BF3B7B1-A779-4E2D-8625-77DE0CA38FEE}">
      <dgm:prSet/>
      <dgm:spPr/>
      <dgm:t>
        <a:bodyPr/>
        <a:lstStyle/>
        <a:p>
          <a:endParaRPr lang="en-US"/>
        </a:p>
      </dgm:t>
    </dgm:pt>
    <dgm:pt modelId="{245E128E-7700-4C91-9411-CDD1DCA94D67}">
      <dgm:prSet phldrT="[Text]"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documents for job market (CV, cover letter, research, teaching, and diversity statements)</a:t>
          </a:r>
        </a:p>
        <a:p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Request LOR from faculty</a:t>
          </a:r>
        </a:p>
      </dgm:t>
    </dgm:pt>
    <dgm:pt modelId="{B4D95EBA-0423-4AFA-B379-E030341B1F23}" type="parTrans" cxnId="{68D35F9D-DABF-4E5A-94D4-F988D8E84907}">
      <dgm:prSet/>
      <dgm:spPr/>
      <dgm:t>
        <a:bodyPr/>
        <a:lstStyle/>
        <a:p>
          <a:endParaRPr lang="en-US"/>
        </a:p>
      </dgm:t>
    </dgm:pt>
    <dgm:pt modelId="{4963BA97-D4C5-477B-9B0D-68DB38F61579}" type="sibTrans" cxnId="{68D35F9D-DABF-4E5A-94D4-F988D8E84907}">
      <dgm:prSet/>
      <dgm:spPr/>
      <dgm:t>
        <a:bodyPr/>
        <a:lstStyle/>
        <a:p>
          <a:endParaRPr lang="en-US"/>
        </a:p>
      </dgm:t>
    </dgm:pt>
    <dgm:pt modelId="{2DC4903D-31E8-4ED6-875F-63877788B702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Early Spring</a:t>
          </a:r>
        </a:p>
      </dgm:t>
    </dgm:pt>
    <dgm:pt modelId="{A18F8C20-9A13-44DB-9E45-C2DE49ACE5D9}" type="parTrans" cxnId="{A319CB69-6926-431D-A805-EACBFA83FA66}">
      <dgm:prSet/>
      <dgm:spPr/>
      <dgm:t>
        <a:bodyPr/>
        <a:lstStyle/>
        <a:p>
          <a:endParaRPr lang="en-US"/>
        </a:p>
      </dgm:t>
    </dgm:pt>
    <dgm:pt modelId="{EBFDEA83-93E5-4D72-A672-078838B258F5}" type="sibTrans" cxnId="{A319CB69-6926-431D-A805-EACBFA83FA66}">
      <dgm:prSet/>
      <dgm:spPr/>
      <dgm:t>
        <a:bodyPr/>
        <a:lstStyle/>
        <a:p>
          <a:endParaRPr lang="en-US"/>
        </a:p>
      </dgm:t>
    </dgm:pt>
    <dgm:pt modelId="{A9FB790A-3E33-4887-962E-7206A01AD84F}">
      <dgm:prSet phldrT="[Text]"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endParaRPr lang="en-US" sz="1200" b="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preliminary (Zoom) interviews   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Respond to supplemental materials requests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and practice job talk for on-site visits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campus visits </a:t>
          </a:r>
        </a:p>
      </dgm:t>
    </dgm:pt>
    <dgm:pt modelId="{2E34BE83-4A83-4B5F-8976-D4AC57FE5007}" type="parTrans" cxnId="{607143D0-C26B-448B-8E8C-A8A46198F0C6}">
      <dgm:prSet/>
      <dgm:spPr/>
      <dgm:t>
        <a:bodyPr/>
        <a:lstStyle/>
        <a:p>
          <a:endParaRPr lang="en-US"/>
        </a:p>
      </dgm:t>
    </dgm:pt>
    <dgm:pt modelId="{A18338C2-0675-4B1C-898F-3D939F41C34C}" type="sibTrans" cxnId="{607143D0-C26B-448B-8E8C-A8A46198F0C6}">
      <dgm:prSet/>
      <dgm:spPr/>
      <dgm:t>
        <a:bodyPr/>
        <a:lstStyle/>
        <a:p>
          <a:endParaRPr lang="en-US"/>
        </a:p>
      </dgm:t>
    </dgm:pt>
    <dgm:pt modelId="{8A93A940-284B-49B0-9D89-5FA2B3B3C7E5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Late Spring</a:t>
          </a:r>
        </a:p>
      </dgm:t>
    </dgm:pt>
    <dgm:pt modelId="{CD96219D-3688-4138-ACC9-901ED9FEACCC}" type="parTrans" cxnId="{982D7B44-1518-4DD0-82D4-8A3901DD95E9}">
      <dgm:prSet/>
      <dgm:spPr/>
      <dgm:t>
        <a:bodyPr/>
        <a:lstStyle/>
        <a:p>
          <a:endParaRPr lang="en-US"/>
        </a:p>
      </dgm:t>
    </dgm:pt>
    <dgm:pt modelId="{E0447E4A-3C15-4884-AEBE-804149EBD331}" type="sibTrans" cxnId="{982D7B44-1518-4DD0-82D4-8A3901DD95E9}">
      <dgm:prSet/>
      <dgm:spPr/>
      <dgm:t>
        <a:bodyPr/>
        <a:lstStyle/>
        <a:p>
          <a:endParaRPr lang="en-US"/>
        </a:p>
      </dgm:t>
    </dgm:pt>
    <dgm:pt modelId="{6BA5F3BE-D53A-42E0-A7FE-674B99BD07E6}">
      <dgm:prSet phldrT="[Text]"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Spring market offers out</a:t>
          </a:r>
        </a:p>
        <a:p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  <a:p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Discuss plans and goals w/ faculty, committee members, mentors (i.e. what kind of job do you want? And are you ready for the market?)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9484BBA1-86EE-4AA2-B94A-A26EED0EFB1E}" type="parTrans" cxnId="{6AEB3B94-8522-4F42-A6BC-BC55C5AED92F}">
      <dgm:prSet/>
      <dgm:spPr/>
      <dgm:t>
        <a:bodyPr/>
        <a:lstStyle/>
        <a:p>
          <a:endParaRPr lang="en-US"/>
        </a:p>
      </dgm:t>
    </dgm:pt>
    <dgm:pt modelId="{48C67DB7-8AA6-454C-83AE-A16B3B9F45FF}" type="sibTrans" cxnId="{6AEB3B94-8522-4F42-A6BC-BC55C5AED92F}">
      <dgm:prSet/>
      <dgm:spPr/>
      <dgm:t>
        <a:bodyPr/>
        <a:lstStyle/>
        <a:p>
          <a:endParaRPr lang="en-US"/>
        </a:p>
      </dgm:t>
    </dgm:pt>
    <dgm:pt modelId="{F01D5F9E-ABC5-4560-ACB4-E6CFBC60BFF2}">
      <dgm:prSet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Early Fall</a:t>
          </a:r>
        </a:p>
      </dgm:t>
    </dgm:pt>
    <dgm:pt modelId="{FEAC3315-4B36-4E3C-89B3-70A50C7F13CC}" type="parTrans" cxnId="{4B61AF65-3991-4A24-9475-D4AA0127738F}">
      <dgm:prSet/>
      <dgm:spPr/>
      <dgm:t>
        <a:bodyPr/>
        <a:lstStyle/>
        <a:p>
          <a:endParaRPr lang="en-US"/>
        </a:p>
      </dgm:t>
    </dgm:pt>
    <dgm:pt modelId="{36ABC0D0-B41E-401C-840C-2AFBE73989B4}" type="sibTrans" cxnId="{4B61AF65-3991-4A24-9475-D4AA0127738F}">
      <dgm:prSet/>
      <dgm:spPr/>
      <dgm:t>
        <a:bodyPr/>
        <a:lstStyle/>
        <a:p>
          <a:endParaRPr lang="en-US"/>
        </a:p>
      </dgm:t>
    </dgm:pt>
    <dgm:pt modelId="{454D56AF-0D14-43A4-A4AA-2274946C5116}">
      <dgm:prSet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Late Fall</a:t>
          </a:r>
        </a:p>
      </dgm:t>
    </dgm:pt>
    <dgm:pt modelId="{340931FA-0A09-49B9-99A7-6650F93FDC08}" type="parTrans" cxnId="{5A3B2130-5035-4E61-92B1-343AA432C9DF}">
      <dgm:prSet/>
      <dgm:spPr/>
      <dgm:t>
        <a:bodyPr/>
        <a:lstStyle/>
        <a:p>
          <a:endParaRPr lang="en-US"/>
        </a:p>
      </dgm:t>
    </dgm:pt>
    <dgm:pt modelId="{511F28C0-50D9-4CBB-862C-2AD0ACC17105}" type="sibTrans" cxnId="{5A3B2130-5035-4E61-92B1-343AA432C9DF}">
      <dgm:prSet/>
      <dgm:spPr/>
      <dgm:t>
        <a:bodyPr/>
        <a:lstStyle/>
        <a:p>
          <a:endParaRPr lang="en-US"/>
        </a:p>
      </dgm:t>
    </dgm:pt>
    <dgm:pt modelId="{A7F4784E-75AE-4F03-B342-C71355D1ACCF}">
      <dgm:prSet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December</a:t>
          </a:r>
        </a:p>
      </dgm:t>
    </dgm:pt>
    <dgm:pt modelId="{E8170CB0-7D27-4024-BF4D-F79F86202313}" type="parTrans" cxnId="{33DFDD33-182D-44AF-9877-B1DCECE3CC9D}">
      <dgm:prSet/>
      <dgm:spPr/>
      <dgm:t>
        <a:bodyPr/>
        <a:lstStyle/>
        <a:p>
          <a:endParaRPr lang="en-US"/>
        </a:p>
      </dgm:t>
    </dgm:pt>
    <dgm:pt modelId="{3078DB00-0C2A-4587-8661-74E5E36CBCA7}" type="sibTrans" cxnId="{33DFDD33-182D-44AF-9877-B1DCECE3CC9D}">
      <dgm:prSet/>
      <dgm:spPr/>
      <dgm:t>
        <a:bodyPr/>
        <a:lstStyle/>
        <a:p>
          <a:endParaRPr lang="en-US"/>
        </a:p>
      </dgm:t>
    </dgm:pt>
    <dgm:pt modelId="{A59C9EB4-4836-41EA-88FC-E68E29755DEF}">
      <dgm:prSet custT="1"/>
      <dgm:spPr>
        <a:solidFill>
          <a:schemeClr val="accent2"/>
        </a:solidFill>
        <a:ln>
          <a:noFill/>
        </a:ln>
      </dgm:spPr>
      <dgm:t>
        <a:bodyPr/>
        <a:lstStyle/>
        <a:p>
          <a:pPr>
            <a:defRPr b="1"/>
          </a:pPr>
          <a:r>
            <a:rPr lang="en-US" sz="2000" dirty="0">
              <a:latin typeface="+mj-lt"/>
            </a:rPr>
            <a:t>Winter </a:t>
          </a:r>
        </a:p>
      </dgm:t>
    </dgm:pt>
    <dgm:pt modelId="{C486CA18-5D6B-49AD-B92C-52313E993EC5}" type="parTrans" cxnId="{C2A8B52A-540B-46B5-A43B-27FAF06A13EF}">
      <dgm:prSet/>
      <dgm:spPr/>
      <dgm:t>
        <a:bodyPr/>
        <a:lstStyle/>
        <a:p>
          <a:endParaRPr lang="en-US"/>
        </a:p>
      </dgm:t>
    </dgm:pt>
    <dgm:pt modelId="{62C75627-0A71-4E35-B62B-749D8AB3C189}" type="sibTrans" cxnId="{C2A8B52A-540B-46B5-A43B-27FAF06A13EF}">
      <dgm:prSet/>
      <dgm:spPr/>
      <dgm:t>
        <a:bodyPr/>
        <a:lstStyle/>
        <a:p>
          <a:endParaRPr lang="en-US"/>
        </a:p>
      </dgm:t>
    </dgm:pt>
    <dgm:pt modelId="{3280BE73-5C4D-4941-9102-E5930904556F}">
      <dgm:prSet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preliminary (Zoom) interviews   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Respond to supplemental materials requests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and practice job talk for on-site visits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campus visits </a:t>
          </a:r>
        </a:p>
      </dgm:t>
    </dgm:pt>
    <dgm:pt modelId="{596FE3BE-79D4-47E4-8416-EDF8385B1DE9}" type="parTrans" cxnId="{B9B38C7F-D679-4A39-B742-6501D3961044}">
      <dgm:prSet/>
      <dgm:spPr/>
      <dgm:t>
        <a:bodyPr/>
        <a:lstStyle/>
        <a:p>
          <a:endParaRPr lang="en-US"/>
        </a:p>
      </dgm:t>
    </dgm:pt>
    <dgm:pt modelId="{8E22D1FB-CF90-47F0-B06E-C66C75D54226}" type="sibTrans" cxnId="{B9B38C7F-D679-4A39-B742-6501D3961044}">
      <dgm:prSet/>
      <dgm:spPr/>
      <dgm:t>
        <a:bodyPr/>
        <a:lstStyle/>
        <a:p>
          <a:endParaRPr lang="en-US"/>
        </a:p>
      </dgm:t>
    </dgm:pt>
    <dgm:pt modelId="{47BE8E0B-496B-44FC-825E-C2A10D821DC9}">
      <dgm:prSet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Search</a:t>
          </a:r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 for job postings </a:t>
          </a:r>
        </a:p>
        <a:p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Create materials for specific jobs</a:t>
          </a:r>
        </a:p>
        <a:p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Apply for jobs</a:t>
          </a: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26C37286-A207-4C3A-8F03-B64C4EB72DB8}" type="parTrans" cxnId="{47F4D29A-7D65-4C2F-8677-61780F0F1118}">
      <dgm:prSet/>
      <dgm:spPr/>
      <dgm:t>
        <a:bodyPr/>
        <a:lstStyle/>
        <a:p>
          <a:endParaRPr lang="en-US"/>
        </a:p>
      </dgm:t>
    </dgm:pt>
    <dgm:pt modelId="{258C30B8-1EDE-458F-9BAB-BD0E5C8E1BF9}" type="sibTrans" cxnId="{47F4D29A-7D65-4C2F-8677-61780F0F1118}">
      <dgm:prSet/>
      <dgm:spPr/>
      <dgm:t>
        <a:bodyPr/>
        <a:lstStyle/>
        <a:p>
          <a:endParaRPr lang="en-US"/>
        </a:p>
      </dgm:t>
    </dgm:pt>
    <dgm:pt modelId="{1827863D-2FA1-48D1-81C4-0E7D31ADB47E}">
      <dgm:prSet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Fall market offers out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B426C98F-7250-4E9E-84CB-E9FC83F8CB06}" type="parTrans" cxnId="{7749B4AD-5089-49E7-8F6B-1B2382C9B50E}">
      <dgm:prSet/>
      <dgm:spPr/>
      <dgm:t>
        <a:bodyPr/>
        <a:lstStyle/>
        <a:p>
          <a:endParaRPr lang="en-US"/>
        </a:p>
      </dgm:t>
    </dgm:pt>
    <dgm:pt modelId="{D0D7EB30-49F6-43D6-AF40-1B9302B3ADF0}" type="sibTrans" cxnId="{7749B4AD-5089-49E7-8F6B-1B2382C9B50E}">
      <dgm:prSet/>
      <dgm:spPr/>
      <dgm:t>
        <a:bodyPr/>
        <a:lstStyle/>
        <a:p>
          <a:endParaRPr lang="en-US"/>
        </a:p>
      </dgm:t>
    </dgm:pt>
    <dgm:pt modelId="{CF564C6C-7771-4FD5-B851-B5B84730268F}">
      <dgm:prSet custT="1"/>
      <dgm:spPr>
        <a:solidFill>
          <a:schemeClr val="accent4">
            <a:alpha val="90000"/>
          </a:schemeClr>
        </a:solidFill>
        <a:ln>
          <a:noFill/>
        </a:ln>
      </dgm:spPr>
      <dgm:t>
        <a:bodyPr/>
        <a:lstStyle/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Search for job postings  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Create materials for specific jobs</a:t>
          </a:r>
        </a:p>
        <a:p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Apply for jobs</a:t>
          </a:r>
        </a:p>
      </dgm:t>
    </dgm:pt>
    <dgm:pt modelId="{5A57A755-D716-4DC9-9A51-20693042AFC8}" type="parTrans" cxnId="{5F80C7E1-A7BD-418E-A665-3DAF3DEDF5A4}">
      <dgm:prSet/>
      <dgm:spPr/>
      <dgm:t>
        <a:bodyPr/>
        <a:lstStyle/>
        <a:p>
          <a:endParaRPr lang="en-US"/>
        </a:p>
      </dgm:t>
    </dgm:pt>
    <dgm:pt modelId="{024A7FBC-BB10-4242-BAF3-82678A4C13DA}" type="sibTrans" cxnId="{5F80C7E1-A7BD-418E-A665-3DAF3DEDF5A4}">
      <dgm:prSet/>
      <dgm:spPr/>
      <dgm:t>
        <a:bodyPr/>
        <a:lstStyle/>
        <a:p>
          <a:endParaRPr lang="en-US"/>
        </a:p>
      </dgm:t>
    </dgm:pt>
    <dgm:pt modelId="{24ECC995-E521-472D-BE7E-C4A462B2043D}">
      <dgm:prSet custT="1"/>
      <dgm:spPr/>
      <dgm:t>
        <a:bodyPr/>
        <a:lstStyle/>
        <a:p>
          <a:endParaRPr lang="en-US" sz="1200" b="1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gm:t>
    </dgm:pt>
    <dgm:pt modelId="{754D5EF4-BA3A-43BD-9C4A-A581E03A3923}" type="parTrans" cxnId="{EB12AA0D-04A7-4211-890E-02278017837A}">
      <dgm:prSet/>
      <dgm:spPr/>
      <dgm:t>
        <a:bodyPr/>
        <a:lstStyle/>
        <a:p>
          <a:endParaRPr lang="en-US"/>
        </a:p>
      </dgm:t>
    </dgm:pt>
    <dgm:pt modelId="{CFCBB4DC-2806-40CF-834E-CE5F062C07B7}" type="sibTrans" cxnId="{EB12AA0D-04A7-4211-890E-02278017837A}">
      <dgm:prSet/>
      <dgm:spPr/>
      <dgm:t>
        <a:bodyPr/>
        <a:lstStyle/>
        <a:p>
          <a:endParaRPr lang="en-US"/>
        </a:p>
      </dgm:t>
    </dgm:pt>
    <dgm:pt modelId="{687CC7BD-79EF-4A0F-BDD3-809BFA49E6BE}" type="pres">
      <dgm:prSet presAssocID="{FF3CD410-5E2E-4080-A893-907D31D22CB3}" presName="root" presStyleCnt="0">
        <dgm:presLayoutVars>
          <dgm:chMax/>
          <dgm:chPref/>
          <dgm:animLvl val="lvl"/>
        </dgm:presLayoutVars>
      </dgm:prSet>
      <dgm:spPr/>
    </dgm:pt>
    <dgm:pt modelId="{6168B371-2815-4661-9209-F8A29814ADCC}" type="pres">
      <dgm:prSet presAssocID="{FF3CD410-5E2E-4080-A893-907D31D22CB3}" presName="divider" presStyleLbl="fgAcc1" presStyleIdx="0" presStyleCnt="1"/>
      <dgm:spPr>
        <a:ln w="38100">
          <a:solidFill>
            <a:schemeClr val="bg2"/>
          </a:solidFill>
        </a:ln>
      </dgm:spPr>
    </dgm:pt>
    <dgm:pt modelId="{4C5F54B5-504F-4069-AF1D-9A370FBD268C}" type="pres">
      <dgm:prSet presAssocID="{FF3CD410-5E2E-4080-A893-907D31D22CB3}" presName="nodes" presStyleCnt="0">
        <dgm:presLayoutVars>
          <dgm:chMax/>
          <dgm:chPref/>
          <dgm:animLvl val="lvl"/>
        </dgm:presLayoutVars>
      </dgm:prSet>
      <dgm:spPr/>
    </dgm:pt>
    <dgm:pt modelId="{34539F78-7536-446A-B749-4315D26F2C4E}" type="pres">
      <dgm:prSet presAssocID="{D423FB80-F2BD-4DDE-80B1-76F84FE09A02}" presName="composite" presStyleCnt="0"/>
      <dgm:spPr/>
    </dgm:pt>
    <dgm:pt modelId="{64E37A6A-8F95-4F28-92FC-1FE8089D7DAF}" type="pres">
      <dgm:prSet presAssocID="{D423FB80-F2BD-4DDE-80B1-76F84FE09A02}" presName="L1TextContainer" presStyleLbl="alignNode1" presStyleIdx="0" presStyleCnt="7">
        <dgm:presLayoutVars>
          <dgm:chMax val="1"/>
          <dgm:chPref val="1"/>
          <dgm:bulletEnabled val="1"/>
        </dgm:presLayoutVars>
      </dgm:prSet>
      <dgm:spPr/>
    </dgm:pt>
    <dgm:pt modelId="{301B11E7-9AB9-40DA-A950-87C47281308D}" type="pres">
      <dgm:prSet presAssocID="{D423FB80-F2BD-4DDE-80B1-76F84FE09A02}" presName="L2TextContainerWrapper" presStyleCnt="0">
        <dgm:presLayoutVars>
          <dgm:bulletEnabled val="1"/>
        </dgm:presLayoutVars>
      </dgm:prSet>
      <dgm:spPr/>
    </dgm:pt>
    <dgm:pt modelId="{255B3FC7-BD87-4810-87ED-7952D0F23157}" type="pres">
      <dgm:prSet presAssocID="{D423FB80-F2BD-4DDE-80B1-76F84FE09A02}" presName="L2TextContainer" presStyleLbl="bgAccFollowNode1" presStyleIdx="0" presStyleCnt="7"/>
      <dgm:spPr/>
    </dgm:pt>
    <dgm:pt modelId="{4B545162-9690-412E-B970-54DA905B44AF}" type="pres">
      <dgm:prSet presAssocID="{D423FB80-F2BD-4DDE-80B1-76F84FE09A02}" presName="FlexibleEmptyPlaceHolder" presStyleCnt="0"/>
      <dgm:spPr/>
    </dgm:pt>
    <dgm:pt modelId="{DF478A7F-4668-4E0A-86F7-C1205CF5AA73}" type="pres">
      <dgm:prSet presAssocID="{D423FB80-F2BD-4DDE-80B1-76F84FE09A02}" presName="ConnectLine" presStyleLbl="sibTrans1D1" presStyleIdx="0" presStyleCnt="7"/>
      <dgm:spPr>
        <a:ln w="19050">
          <a:solidFill>
            <a:schemeClr val="bg2"/>
          </a:solidFill>
        </a:ln>
      </dgm:spPr>
    </dgm:pt>
    <dgm:pt modelId="{6D7F9BE3-3008-4E5E-96F3-C71D72649902}" type="pres">
      <dgm:prSet presAssocID="{D423FB80-F2BD-4DDE-80B1-76F84FE09A02}" presName="ConnectorPoint" presStyleLbl="node1" presStyleIdx="0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02633C3C-6589-41FB-998C-85A7548107A4}" type="pres">
      <dgm:prSet presAssocID="{D423FB80-F2BD-4DDE-80B1-76F84FE09A02}" presName="EmptyPlaceHolder" presStyleCnt="0"/>
      <dgm:spPr/>
    </dgm:pt>
    <dgm:pt modelId="{41467129-B2CC-4E38-A5B2-56D30FA28409}" type="pres">
      <dgm:prSet presAssocID="{EBE862E1-9761-4AA7-AA00-BD79FA3B27DD}" presName="spaceBetweenRectangles" presStyleCnt="0"/>
      <dgm:spPr/>
    </dgm:pt>
    <dgm:pt modelId="{C7F26193-F277-4FC2-96E8-E896E5EFC9BC}" type="pres">
      <dgm:prSet presAssocID="{F01D5F9E-ABC5-4560-ACB4-E6CFBC60BFF2}" presName="composite" presStyleCnt="0"/>
      <dgm:spPr/>
    </dgm:pt>
    <dgm:pt modelId="{5C68C37A-C349-49AE-97A1-63D110D2C7D1}" type="pres">
      <dgm:prSet presAssocID="{F01D5F9E-ABC5-4560-ACB4-E6CFBC60BFF2}" presName="L1TextContainer" presStyleLbl="alignNode1" presStyleIdx="1" presStyleCnt="7">
        <dgm:presLayoutVars>
          <dgm:chMax val="1"/>
          <dgm:chPref val="1"/>
          <dgm:bulletEnabled val="1"/>
        </dgm:presLayoutVars>
      </dgm:prSet>
      <dgm:spPr/>
    </dgm:pt>
    <dgm:pt modelId="{3E3F09C6-0C94-40B1-A308-6929444363D4}" type="pres">
      <dgm:prSet presAssocID="{F01D5F9E-ABC5-4560-ACB4-E6CFBC60BFF2}" presName="L2TextContainerWrapper" presStyleCnt="0">
        <dgm:presLayoutVars>
          <dgm:bulletEnabled val="1"/>
        </dgm:presLayoutVars>
      </dgm:prSet>
      <dgm:spPr/>
    </dgm:pt>
    <dgm:pt modelId="{A01D9671-7007-4F3F-98D6-A9730C5B45E4}" type="pres">
      <dgm:prSet presAssocID="{F01D5F9E-ABC5-4560-ACB4-E6CFBC60BFF2}" presName="L2TextContainer" presStyleLbl="bgAccFollowNode1" presStyleIdx="1" presStyleCnt="7"/>
      <dgm:spPr/>
    </dgm:pt>
    <dgm:pt modelId="{65C95A24-31B5-46D2-BCB4-07372ABDD6F2}" type="pres">
      <dgm:prSet presAssocID="{F01D5F9E-ABC5-4560-ACB4-E6CFBC60BFF2}" presName="FlexibleEmptyPlaceHolder" presStyleCnt="0"/>
      <dgm:spPr/>
    </dgm:pt>
    <dgm:pt modelId="{D4347EDB-4883-4C4B-A672-6266C9702B5A}" type="pres">
      <dgm:prSet presAssocID="{F01D5F9E-ABC5-4560-ACB4-E6CFBC60BFF2}" presName="ConnectLine" presStyleLbl="sibTrans1D1" presStyleIdx="1" presStyleCnt="7"/>
      <dgm:spPr>
        <a:ln w="19050">
          <a:solidFill>
            <a:schemeClr val="bg2"/>
          </a:solidFill>
        </a:ln>
      </dgm:spPr>
    </dgm:pt>
    <dgm:pt modelId="{D10813CD-B7B7-4CC7-9B2D-B5AE3D30A4DA}" type="pres">
      <dgm:prSet presAssocID="{F01D5F9E-ABC5-4560-ACB4-E6CFBC60BFF2}" presName="ConnectorPoint" presStyleLbl="node1" presStyleIdx="1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143FACBA-FB69-402B-8D92-68DCE90EA86A}" type="pres">
      <dgm:prSet presAssocID="{F01D5F9E-ABC5-4560-ACB4-E6CFBC60BFF2}" presName="EmptyPlaceHolder" presStyleCnt="0"/>
      <dgm:spPr/>
    </dgm:pt>
    <dgm:pt modelId="{0587E036-7F91-482C-9B0A-860FD4CCD0E2}" type="pres">
      <dgm:prSet presAssocID="{36ABC0D0-B41E-401C-840C-2AFBE73989B4}" presName="spaceBetweenRectangles" presStyleCnt="0"/>
      <dgm:spPr/>
    </dgm:pt>
    <dgm:pt modelId="{795AD8F1-7B20-410C-90F4-2E04F4F4C93D}" type="pres">
      <dgm:prSet presAssocID="{454D56AF-0D14-43A4-A4AA-2274946C5116}" presName="composite" presStyleCnt="0"/>
      <dgm:spPr/>
    </dgm:pt>
    <dgm:pt modelId="{C5503B6E-C1DB-44F5-ABB8-38EF445ED1E8}" type="pres">
      <dgm:prSet presAssocID="{454D56AF-0D14-43A4-A4AA-2274946C5116}" presName="L1TextContainer" presStyleLbl="alignNode1" presStyleIdx="2" presStyleCnt="7">
        <dgm:presLayoutVars>
          <dgm:chMax val="1"/>
          <dgm:chPref val="1"/>
          <dgm:bulletEnabled val="1"/>
        </dgm:presLayoutVars>
      </dgm:prSet>
      <dgm:spPr/>
    </dgm:pt>
    <dgm:pt modelId="{FD7DE90B-3DDE-4250-BB93-6AFB95DB30C9}" type="pres">
      <dgm:prSet presAssocID="{454D56AF-0D14-43A4-A4AA-2274946C5116}" presName="L2TextContainerWrapper" presStyleCnt="0">
        <dgm:presLayoutVars>
          <dgm:bulletEnabled val="1"/>
        </dgm:presLayoutVars>
      </dgm:prSet>
      <dgm:spPr/>
    </dgm:pt>
    <dgm:pt modelId="{04897CD2-CF6F-4A55-8E79-1E7393B07B06}" type="pres">
      <dgm:prSet presAssocID="{454D56AF-0D14-43A4-A4AA-2274946C5116}" presName="L2TextContainer" presStyleLbl="bgAccFollowNode1" presStyleIdx="2" presStyleCnt="7" custScaleY="112353"/>
      <dgm:spPr/>
    </dgm:pt>
    <dgm:pt modelId="{30F499EF-86B9-43D4-9E36-2ADCD18D3C55}" type="pres">
      <dgm:prSet presAssocID="{454D56AF-0D14-43A4-A4AA-2274946C5116}" presName="FlexibleEmptyPlaceHolder" presStyleCnt="0"/>
      <dgm:spPr/>
    </dgm:pt>
    <dgm:pt modelId="{73ACB8E4-FFC1-49E5-BB46-1EBD63F3BF67}" type="pres">
      <dgm:prSet presAssocID="{454D56AF-0D14-43A4-A4AA-2274946C5116}" presName="ConnectLine" presStyleLbl="sibTrans1D1" presStyleIdx="2" presStyleCnt="7"/>
      <dgm:spPr>
        <a:ln w="19050">
          <a:solidFill>
            <a:schemeClr val="bg2"/>
          </a:solidFill>
        </a:ln>
      </dgm:spPr>
    </dgm:pt>
    <dgm:pt modelId="{FE89438A-B301-4219-9492-D30967496E8F}" type="pres">
      <dgm:prSet presAssocID="{454D56AF-0D14-43A4-A4AA-2274946C5116}" presName="ConnectorPoint" presStyleLbl="node1" presStyleIdx="2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80E00C49-A058-42B1-B4A9-8FC8989D4F58}" type="pres">
      <dgm:prSet presAssocID="{454D56AF-0D14-43A4-A4AA-2274946C5116}" presName="EmptyPlaceHolder" presStyleCnt="0"/>
      <dgm:spPr/>
    </dgm:pt>
    <dgm:pt modelId="{396E0C2C-79C3-4FCA-B5E5-8B3C2758C30F}" type="pres">
      <dgm:prSet presAssocID="{511F28C0-50D9-4CBB-862C-2AD0ACC17105}" presName="spaceBetweenRectangles" presStyleCnt="0"/>
      <dgm:spPr/>
    </dgm:pt>
    <dgm:pt modelId="{866B658A-D972-4AD8-A7E6-4082FD2CB001}" type="pres">
      <dgm:prSet presAssocID="{A7F4784E-75AE-4F03-B342-C71355D1ACCF}" presName="composite" presStyleCnt="0"/>
      <dgm:spPr/>
    </dgm:pt>
    <dgm:pt modelId="{CBCB6B30-5D46-4B19-B9DE-C0B7FB057712}" type="pres">
      <dgm:prSet presAssocID="{A7F4784E-75AE-4F03-B342-C71355D1ACCF}" presName="L1TextContainer" presStyleLbl="alignNode1" presStyleIdx="3" presStyleCnt="7">
        <dgm:presLayoutVars>
          <dgm:chMax val="1"/>
          <dgm:chPref val="1"/>
          <dgm:bulletEnabled val="1"/>
        </dgm:presLayoutVars>
      </dgm:prSet>
      <dgm:spPr/>
    </dgm:pt>
    <dgm:pt modelId="{746F6004-1265-4B16-B698-179F0477DB3D}" type="pres">
      <dgm:prSet presAssocID="{A7F4784E-75AE-4F03-B342-C71355D1ACCF}" presName="L2TextContainerWrapper" presStyleCnt="0">
        <dgm:presLayoutVars>
          <dgm:bulletEnabled val="1"/>
        </dgm:presLayoutVars>
      </dgm:prSet>
      <dgm:spPr/>
    </dgm:pt>
    <dgm:pt modelId="{95B1E40E-26D9-44C8-A99F-14EA44505DF3}" type="pres">
      <dgm:prSet presAssocID="{A7F4784E-75AE-4F03-B342-C71355D1ACCF}" presName="L2TextContainer" presStyleLbl="bgAccFollowNode1" presStyleIdx="3" presStyleCnt="7" custLinFactNeighborX="-736" custLinFactNeighborY="3863"/>
      <dgm:spPr/>
    </dgm:pt>
    <dgm:pt modelId="{752FC6D6-93A6-414C-B65D-6F2858E07E0C}" type="pres">
      <dgm:prSet presAssocID="{A7F4784E-75AE-4F03-B342-C71355D1ACCF}" presName="FlexibleEmptyPlaceHolder" presStyleCnt="0"/>
      <dgm:spPr/>
    </dgm:pt>
    <dgm:pt modelId="{BBBD3B06-9C30-48DB-A77E-5A358B1C6E78}" type="pres">
      <dgm:prSet presAssocID="{A7F4784E-75AE-4F03-B342-C71355D1ACCF}" presName="ConnectLine" presStyleLbl="sibTrans1D1" presStyleIdx="3" presStyleCnt="7"/>
      <dgm:spPr>
        <a:ln w="19050">
          <a:solidFill>
            <a:schemeClr val="bg2"/>
          </a:solidFill>
        </a:ln>
      </dgm:spPr>
    </dgm:pt>
    <dgm:pt modelId="{C574381E-6C24-436D-B265-4BCFEFA46591}" type="pres">
      <dgm:prSet presAssocID="{A7F4784E-75AE-4F03-B342-C71355D1ACCF}" presName="ConnectorPoint" presStyleLbl="node1" presStyleIdx="3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CC7E7566-0B46-4E0A-B951-BFE404664D2C}" type="pres">
      <dgm:prSet presAssocID="{A7F4784E-75AE-4F03-B342-C71355D1ACCF}" presName="EmptyPlaceHolder" presStyleCnt="0"/>
      <dgm:spPr/>
    </dgm:pt>
    <dgm:pt modelId="{F50C4635-5C0A-4C07-B5AD-BABD96009847}" type="pres">
      <dgm:prSet presAssocID="{3078DB00-0C2A-4587-8661-74E5E36CBCA7}" presName="spaceBetweenRectangles" presStyleCnt="0"/>
      <dgm:spPr/>
    </dgm:pt>
    <dgm:pt modelId="{5667DB6C-E90F-44DB-BFD7-8570D48D28D4}" type="pres">
      <dgm:prSet presAssocID="{A59C9EB4-4836-41EA-88FC-E68E29755DEF}" presName="composite" presStyleCnt="0"/>
      <dgm:spPr/>
    </dgm:pt>
    <dgm:pt modelId="{88F6D506-033B-4CA4-9572-41E373A6B43C}" type="pres">
      <dgm:prSet presAssocID="{A59C9EB4-4836-41EA-88FC-E68E29755DEF}" presName="L1TextContainer" presStyleLbl="alignNode1" presStyleIdx="4" presStyleCnt="7">
        <dgm:presLayoutVars>
          <dgm:chMax val="1"/>
          <dgm:chPref val="1"/>
          <dgm:bulletEnabled val="1"/>
        </dgm:presLayoutVars>
      </dgm:prSet>
      <dgm:spPr/>
    </dgm:pt>
    <dgm:pt modelId="{E3303ED6-54B9-4518-AD7C-3197102106EF}" type="pres">
      <dgm:prSet presAssocID="{A59C9EB4-4836-41EA-88FC-E68E29755DEF}" presName="L2TextContainerWrapper" presStyleCnt="0">
        <dgm:presLayoutVars>
          <dgm:bulletEnabled val="1"/>
        </dgm:presLayoutVars>
      </dgm:prSet>
      <dgm:spPr/>
    </dgm:pt>
    <dgm:pt modelId="{FE14A9FC-66E7-4679-B63E-054F98E59204}" type="pres">
      <dgm:prSet presAssocID="{A59C9EB4-4836-41EA-88FC-E68E29755DEF}" presName="L2TextContainer" presStyleLbl="bgAccFollowNode1" presStyleIdx="4" presStyleCnt="7"/>
      <dgm:spPr/>
    </dgm:pt>
    <dgm:pt modelId="{8F1DAFAE-685A-4EC1-8FC0-2EE182F59B78}" type="pres">
      <dgm:prSet presAssocID="{A59C9EB4-4836-41EA-88FC-E68E29755DEF}" presName="FlexibleEmptyPlaceHolder" presStyleCnt="0"/>
      <dgm:spPr/>
    </dgm:pt>
    <dgm:pt modelId="{4702B22B-8EB6-4454-9F8E-9A963F32B8A1}" type="pres">
      <dgm:prSet presAssocID="{A59C9EB4-4836-41EA-88FC-E68E29755DEF}" presName="ConnectLine" presStyleLbl="sibTrans1D1" presStyleIdx="4" presStyleCnt="7"/>
      <dgm:spPr>
        <a:ln w="19050">
          <a:solidFill>
            <a:schemeClr val="bg2"/>
          </a:solidFill>
        </a:ln>
      </dgm:spPr>
    </dgm:pt>
    <dgm:pt modelId="{F2E81385-B138-4A59-9452-A3C9AC4F2012}" type="pres">
      <dgm:prSet presAssocID="{A59C9EB4-4836-41EA-88FC-E68E29755DEF}" presName="ConnectorPoint" presStyleLbl="node1" presStyleIdx="4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00C34F8E-67EA-485C-B754-5C6C9BC871C5}" type="pres">
      <dgm:prSet presAssocID="{A59C9EB4-4836-41EA-88FC-E68E29755DEF}" presName="EmptyPlaceHolder" presStyleCnt="0"/>
      <dgm:spPr/>
    </dgm:pt>
    <dgm:pt modelId="{E2C470F7-A894-4A64-A64E-235B0E510421}" type="pres">
      <dgm:prSet presAssocID="{62C75627-0A71-4E35-B62B-749D8AB3C189}" presName="spaceBetweenRectangles" presStyleCnt="0"/>
      <dgm:spPr/>
    </dgm:pt>
    <dgm:pt modelId="{6AA3FB3F-E213-4147-93D1-22B952CDFE17}" type="pres">
      <dgm:prSet presAssocID="{2DC4903D-31E8-4ED6-875F-63877788B702}" presName="composite" presStyleCnt="0"/>
      <dgm:spPr/>
    </dgm:pt>
    <dgm:pt modelId="{270971D8-F05B-4392-88C0-D9921BB5F6B0}" type="pres">
      <dgm:prSet presAssocID="{2DC4903D-31E8-4ED6-875F-63877788B702}" presName="L1TextContainer" presStyleLbl="alignNode1" presStyleIdx="5" presStyleCnt="7" custScaleX="108112">
        <dgm:presLayoutVars>
          <dgm:chMax val="1"/>
          <dgm:chPref val="1"/>
          <dgm:bulletEnabled val="1"/>
        </dgm:presLayoutVars>
      </dgm:prSet>
      <dgm:spPr/>
    </dgm:pt>
    <dgm:pt modelId="{68B34C20-0EE9-4A51-9634-702BEA794899}" type="pres">
      <dgm:prSet presAssocID="{2DC4903D-31E8-4ED6-875F-63877788B702}" presName="L2TextContainerWrapper" presStyleCnt="0">
        <dgm:presLayoutVars>
          <dgm:bulletEnabled val="1"/>
        </dgm:presLayoutVars>
      </dgm:prSet>
      <dgm:spPr/>
    </dgm:pt>
    <dgm:pt modelId="{1D60394B-1800-4790-9694-08B1C1D1B34D}" type="pres">
      <dgm:prSet presAssocID="{2DC4903D-31E8-4ED6-875F-63877788B702}" presName="L2TextContainer" presStyleLbl="bgAccFollowNode1" presStyleIdx="5" presStyleCnt="7" custScaleX="106649" custLinFactNeighborY="8826"/>
      <dgm:spPr/>
    </dgm:pt>
    <dgm:pt modelId="{F7828579-24D8-4EC2-A1D6-344D5AD522E4}" type="pres">
      <dgm:prSet presAssocID="{2DC4903D-31E8-4ED6-875F-63877788B702}" presName="FlexibleEmptyPlaceHolder" presStyleCnt="0"/>
      <dgm:spPr/>
    </dgm:pt>
    <dgm:pt modelId="{59F1EF41-14EA-48EE-A559-118169DBDB24}" type="pres">
      <dgm:prSet presAssocID="{2DC4903D-31E8-4ED6-875F-63877788B702}" presName="ConnectLine" presStyleLbl="sibTrans1D1" presStyleIdx="5" presStyleCnt="7"/>
      <dgm:spPr>
        <a:ln w="19050">
          <a:solidFill>
            <a:schemeClr val="bg2"/>
          </a:solidFill>
        </a:ln>
      </dgm:spPr>
    </dgm:pt>
    <dgm:pt modelId="{8E0947F0-E28B-4B2E-B1D6-BFEED1AF012B}" type="pres">
      <dgm:prSet presAssocID="{2DC4903D-31E8-4ED6-875F-63877788B702}" presName="ConnectorPoint" presStyleLbl="node1" presStyleIdx="5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6BA99215-8D0D-4B24-ACDB-B8619064A20A}" type="pres">
      <dgm:prSet presAssocID="{2DC4903D-31E8-4ED6-875F-63877788B702}" presName="EmptyPlaceHolder" presStyleCnt="0"/>
      <dgm:spPr/>
    </dgm:pt>
    <dgm:pt modelId="{9B2B8A77-95BF-4B3D-B7A2-74A64BEAD033}" type="pres">
      <dgm:prSet presAssocID="{EBFDEA83-93E5-4D72-A672-078838B258F5}" presName="spaceBetweenRectangles" presStyleCnt="0"/>
      <dgm:spPr/>
    </dgm:pt>
    <dgm:pt modelId="{CB500B18-4CCC-44D0-A7EE-E63EC340604C}" type="pres">
      <dgm:prSet presAssocID="{8A93A940-284B-49B0-9D89-5FA2B3B3C7E5}" presName="composite" presStyleCnt="0"/>
      <dgm:spPr/>
    </dgm:pt>
    <dgm:pt modelId="{A7F04B95-81DC-4C70-990B-FEE82F4C63E7}" type="pres">
      <dgm:prSet presAssocID="{8A93A940-284B-49B0-9D89-5FA2B3B3C7E5}" presName="L1TextContainer" presStyleLbl="alignNode1" presStyleIdx="6" presStyleCnt="7">
        <dgm:presLayoutVars>
          <dgm:chMax val="1"/>
          <dgm:chPref val="1"/>
          <dgm:bulletEnabled val="1"/>
        </dgm:presLayoutVars>
      </dgm:prSet>
      <dgm:spPr/>
    </dgm:pt>
    <dgm:pt modelId="{16384FAB-C600-47F1-91A6-2EF972F345F9}" type="pres">
      <dgm:prSet presAssocID="{8A93A940-284B-49B0-9D89-5FA2B3B3C7E5}" presName="L2TextContainerWrapper" presStyleCnt="0">
        <dgm:presLayoutVars>
          <dgm:bulletEnabled val="1"/>
        </dgm:presLayoutVars>
      </dgm:prSet>
      <dgm:spPr/>
    </dgm:pt>
    <dgm:pt modelId="{725F2AEF-0925-4411-A89A-5976D96BC3B1}" type="pres">
      <dgm:prSet presAssocID="{8A93A940-284B-49B0-9D89-5FA2B3B3C7E5}" presName="L2TextContainer" presStyleLbl="bgAccFollowNode1" presStyleIdx="6" presStyleCnt="7"/>
      <dgm:spPr/>
    </dgm:pt>
    <dgm:pt modelId="{F1CEE27F-E297-4972-B373-BDB021CAF74B}" type="pres">
      <dgm:prSet presAssocID="{8A93A940-284B-49B0-9D89-5FA2B3B3C7E5}" presName="FlexibleEmptyPlaceHolder" presStyleCnt="0"/>
      <dgm:spPr/>
    </dgm:pt>
    <dgm:pt modelId="{3F1F843F-8CAA-4ECF-B5A2-211D6C43D3C6}" type="pres">
      <dgm:prSet presAssocID="{8A93A940-284B-49B0-9D89-5FA2B3B3C7E5}" presName="ConnectLine" presStyleLbl="sibTrans1D1" presStyleIdx="6" presStyleCnt="7"/>
      <dgm:spPr>
        <a:ln w="19050">
          <a:solidFill>
            <a:schemeClr val="bg2"/>
          </a:solidFill>
        </a:ln>
      </dgm:spPr>
    </dgm:pt>
    <dgm:pt modelId="{53B98CC0-1029-46A6-8053-0933F88F7705}" type="pres">
      <dgm:prSet presAssocID="{8A93A940-284B-49B0-9D89-5FA2B3B3C7E5}" presName="ConnectorPoint" presStyleLbl="node1" presStyleIdx="6" presStyleCnt="7"/>
      <dgm:spPr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gm:spPr>
    </dgm:pt>
    <dgm:pt modelId="{ED7FD386-E91E-4500-9B1B-A5B2EA2DCD9E}" type="pres">
      <dgm:prSet presAssocID="{8A93A940-284B-49B0-9D89-5FA2B3B3C7E5}" presName="EmptyPlaceHolder" presStyleCnt="0"/>
      <dgm:spPr/>
    </dgm:pt>
  </dgm:ptLst>
  <dgm:cxnLst>
    <dgm:cxn modelId="{EB12AA0D-04A7-4211-890E-02278017837A}" srcId="{2DC4903D-31E8-4ED6-875F-63877788B702}" destId="{24ECC995-E521-472D-BE7E-C4A462B2043D}" srcOrd="1" destOrd="0" parTransId="{754D5EF4-BA3A-43BD-9C4A-A581E03A3923}" sibTransId="{CFCBB4DC-2806-40CF-834E-CE5F062C07B7}"/>
    <dgm:cxn modelId="{EADCFF1E-172D-4C2D-BDB4-9D2B19597296}" type="presOf" srcId="{47BE8E0B-496B-44FC-825E-C2A10D821DC9}" destId="{A01D9671-7007-4F3F-98D6-A9730C5B45E4}" srcOrd="0" destOrd="0" presId="urn:microsoft.com/office/officeart/2017/3/layout/HorizontalLabelsTimeline"/>
    <dgm:cxn modelId="{C2A8B52A-540B-46B5-A43B-27FAF06A13EF}" srcId="{FF3CD410-5E2E-4080-A893-907D31D22CB3}" destId="{A59C9EB4-4836-41EA-88FC-E68E29755DEF}" srcOrd="4" destOrd="0" parTransId="{C486CA18-5D6B-49AD-B92C-52313E993EC5}" sibTransId="{62C75627-0A71-4E35-B62B-749D8AB3C189}"/>
    <dgm:cxn modelId="{5A3B2130-5035-4E61-92B1-343AA432C9DF}" srcId="{FF3CD410-5E2E-4080-A893-907D31D22CB3}" destId="{454D56AF-0D14-43A4-A4AA-2274946C5116}" srcOrd="2" destOrd="0" parTransId="{340931FA-0A09-49B9-99A7-6650F93FDC08}" sibTransId="{511F28C0-50D9-4CBB-862C-2AD0ACC17105}"/>
    <dgm:cxn modelId="{33DFDD33-182D-44AF-9877-B1DCECE3CC9D}" srcId="{FF3CD410-5E2E-4080-A893-907D31D22CB3}" destId="{A7F4784E-75AE-4F03-B342-C71355D1ACCF}" srcOrd="3" destOrd="0" parTransId="{E8170CB0-7D27-4024-BF4D-F79F86202313}" sibTransId="{3078DB00-0C2A-4587-8661-74E5E36CBCA7}"/>
    <dgm:cxn modelId="{4F0EAB3D-D6DC-4270-A428-F626A2666D2A}" type="presOf" srcId="{8A93A940-284B-49B0-9D89-5FA2B3B3C7E5}" destId="{A7F04B95-81DC-4C70-990B-FEE82F4C63E7}" srcOrd="0" destOrd="0" presId="urn:microsoft.com/office/officeart/2017/3/layout/HorizontalLabelsTimeline"/>
    <dgm:cxn modelId="{C436E05B-3981-4E5A-BD66-5DBD06BC52A1}" type="presOf" srcId="{F01D5F9E-ABC5-4560-ACB4-E6CFBC60BFF2}" destId="{5C68C37A-C349-49AE-97A1-63D110D2C7D1}" srcOrd="0" destOrd="0" presId="urn:microsoft.com/office/officeart/2017/3/layout/HorizontalLabelsTimeline"/>
    <dgm:cxn modelId="{982D7B44-1518-4DD0-82D4-8A3901DD95E9}" srcId="{FF3CD410-5E2E-4080-A893-907D31D22CB3}" destId="{8A93A940-284B-49B0-9D89-5FA2B3B3C7E5}" srcOrd="6" destOrd="0" parTransId="{CD96219D-3688-4138-ACC9-901ED9FEACCC}" sibTransId="{E0447E4A-3C15-4884-AEBE-804149EBD331}"/>
    <dgm:cxn modelId="{4B61AF65-3991-4A24-9475-D4AA0127738F}" srcId="{FF3CD410-5E2E-4080-A893-907D31D22CB3}" destId="{F01D5F9E-ABC5-4560-ACB4-E6CFBC60BFF2}" srcOrd="1" destOrd="0" parTransId="{FEAC3315-4B36-4E3C-89B3-70A50C7F13CC}" sibTransId="{36ABC0D0-B41E-401C-840C-2AFBE73989B4}"/>
    <dgm:cxn modelId="{A319CB69-6926-431D-A805-EACBFA83FA66}" srcId="{FF3CD410-5E2E-4080-A893-907D31D22CB3}" destId="{2DC4903D-31E8-4ED6-875F-63877788B702}" srcOrd="5" destOrd="0" parTransId="{A18F8C20-9A13-44DB-9E45-C2DE49ACE5D9}" sibTransId="{EBFDEA83-93E5-4D72-A672-078838B258F5}"/>
    <dgm:cxn modelId="{935F274E-0D61-4EDD-92A7-9CA37702DC15}" type="presOf" srcId="{2DC4903D-31E8-4ED6-875F-63877788B702}" destId="{270971D8-F05B-4392-88C0-D9921BB5F6B0}" srcOrd="0" destOrd="0" presId="urn:microsoft.com/office/officeart/2017/3/layout/HorizontalLabelsTimeline"/>
    <dgm:cxn modelId="{24FE186F-F804-46F5-9C2D-96C1655A06BB}" type="presOf" srcId="{FF3CD410-5E2E-4080-A893-907D31D22CB3}" destId="{687CC7BD-79EF-4A0F-BDD3-809BFA49E6BE}" srcOrd="0" destOrd="0" presId="urn:microsoft.com/office/officeart/2017/3/layout/HorizontalLabelsTimeline"/>
    <dgm:cxn modelId="{B9B38C7F-D679-4A39-B742-6501D3961044}" srcId="{454D56AF-0D14-43A4-A4AA-2274946C5116}" destId="{3280BE73-5C4D-4941-9102-E5930904556F}" srcOrd="0" destOrd="0" parTransId="{596FE3BE-79D4-47E4-8416-EDF8385B1DE9}" sibTransId="{8E22D1FB-CF90-47F0-B06E-C66C75D54226}"/>
    <dgm:cxn modelId="{59B27383-B045-4BF7-93D0-B9D2CB156BC5}" type="presOf" srcId="{1827863D-2FA1-48D1-81C4-0E7D31ADB47E}" destId="{95B1E40E-26D9-44C8-A99F-14EA44505DF3}" srcOrd="0" destOrd="0" presId="urn:microsoft.com/office/officeart/2017/3/layout/HorizontalLabelsTimeline"/>
    <dgm:cxn modelId="{270F1A8F-053B-4B29-B86C-B8D01B394942}" type="presOf" srcId="{CF564C6C-7771-4FD5-B851-B5B84730268F}" destId="{FE14A9FC-66E7-4679-B63E-054F98E59204}" srcOrd="0" destOrd="0" presId="urn:microsoft.com/office/officeart/2017/3/layout/HorizontalLabelsTimeline"/>
    <dgm:cxn modelId="{6AEB3B94-8522-4F42-A6BC-BC55C5AED92F}" srcId="{8A93A940-284B-49B0-9D89-5FA2B3B3C7E5}" destId="{6BA5F3BE-D53A-42E0-A7FE-674B99BD07E6}" srcOrd="0" destOrd="0" parTransId="{9484BBA1-86EE-4AA2-B94A-A26EED0EFB1E}" sibTransId="{48C67DB7-8AA6-454C-83AE-A16B3B9F45FF}"/>
    <dgm:cxn modelId="{47F4D29A-7D65-4C2F-8677-61780F0F1118}" srcId="{F01D5F9E-ABC5-4560-ACB4-E6CFBC60BFF2}" destId="{47BE8E0B-496B-44FC-825E-C2A10D821DC9}" srcOrd="0" destOrd="0" parTransId="{26C37286-A207-4C3A-8F03-B64C4EB72DB8}" sibTransId="{258C30B8-1EDE-458F-9BAB-BD0E5C8E1BF9}"/>
    <dgm:cxn modelId="{68D35F9D-DABF-4E5A-94D4-F988D8E84907}" srcId="{D423FB80-F2BD-4DDE-80B1-76F84FE09A02}" destId="{245E128E-7700-4C91-9411-CDD1DCA94D67}" srcOrd="0" destOrd="0" parTransId="{B4D95EBA-0423-4AFA-B379-E030341B1F23}" sibTransId="{4963BA97-D4C5-477B-9B0D-68DB38F61579}"/>
    <dgm:cxn modelId="{2C87A39F-871C-45C6-8C22-A8C358151D70}" type="presOf" srcId="{A7F4784E-75AE-4F03-B342-C71355D1ACCF}" destId="{CBCB6B30-5D46-4B19-B9DE-C0B7FB057712}" srcOrd="0" destOrd="0" presId="urn:microsoft.com/office/officeart/2017/3/layout/HorizontalLabelsTimeline"/>
    <dgm:cxn modelId="{078029A2-947D-4D6B-B786-5B31CB659BA9}" type="presOf" srcId="{A59C9EB4-4836-41EA-88FC-E68E29755DEF}" destId="{88F6D506-033B-4CA4-9572-41E373A6B43C}" srcOrd="0" destOrd="0" presId="urn:microsoft.com/office/officeart/2017/3/layout/HorizontalLabelsTimeline"/>
    <dgm:cxn modelId="{F235FFA2-7CA0-45AA-B8F8-6565B3CBFFC6}" type="presOf" srcId="{6BA5F3BE-D53A-42E0-A7FE-674B99BD07E6}" destId="{725F2AEF-0925-4411-A89A-5976D96BC3B1}" srcOrd="0" destOrd="0" presId="urn:microsoft.com/office/officeart/2017/3/layout/HorizontalLabelsTimeline"/>
    <dgm:cxn modelId="{7749B4AD-5089-49E7-8F6B-1B2382C9B50E}" srcId="{A7F4784E-75AE-4F03-B342-C71355D1ACCF}" destId="{1827863D-2FA1-48D1-81C4-0E7D31ADB47E}" srcOrd="0" destOrd="0" parTransId="{B426C98F-7250-4E9E-84CB-E9FC83F8CB06}" sibTransId="{D0D7EB30-49F6-43D6-AF40-1B9302B3ADF0}"/>
    <dgm:cxn modelId="{5BF3B7B1-A779-4E2D-8625-77DE0CA38FEE}" srcId="{FF3CD410-5E2E-4080-A893-907D31D22CB3}" destId="{D423FB80-F2BD-4DDE-80B1-76F84FE09A02}" srcOrd="0" destOrd="0" parTransId="{9B1CA3FF-D252-4AF5-8F50-CFC93ACA9175}" sibTransId="{EBE862E1-9761-4AA7-AA00-BD79FA3B27DD}"/>
    <dgm:cxn modelId="{B28479B7-1511-4BE4-9D06-2594934B7FF9}" type="presOf" srcId="{24ECC995-E521-472D-BE7E-C4A462B2043D}" destId="{1D60394B-1800-4790-9694-08B1C1D1B34D}" srcOrd="0" destOrd="1" presId="urn:microsoft.com/office/officeart/2017/3/layout/HorizontalLabelsTimeline"/>
    <dgm:cxn modelId="{F68895C0-3F1F-4678-B72B-DB82A8D7873D}" type="presOf" srcId="{245E128E-7700-4C91-9411-CDD1DCA94D67}" destId="{255B3FC7-BD87-4810-87ED-7952D0F23157}" srcOrd="0" destOrd="0" presId="urn:microsoft.com/office/officeart/2017/3/layout/HorizontalLabelsTimeline"/>
    <dgm:cxn modelId="{607143D0-C26B-448B-8E8C-A8A46198F0C6}" srcId="{2DC4903D-31E8-4ED6-875F-63877788B702}" destId="{A9FB790A-3E33-4887-962E-7206A01AD84F}" srcOrd="0" destOrd="0" parTransId="{2E34BE83-4A83-4B5F-8976-D4AC57FE5007}" sibTransId="{A18338C2-0675-4B1C-898F-3D939F41C34C}"/>
    <dgm:cxn modelId="{186572D2-DD3E-469C-B4C6-FC405845D66C}" type="presOf" srcId="{3280BE73-5C4D-4941-9102-E5930904556F}" destId="{04897CD2-CF6F-4A55-8E79-1E7393B07B06}" srcOrd="0" destOrd="0" presId="urn:microsoft.com/office/officeart/2017/3/layout/HorizontalLabelsTimeline"/>
    <dgm:cxn modelId="{0850A4D5-F517-4BE2-AE27-9281E3729461}" type="presOf" srcId="{454D56AF-0D14-43A4-A4AA-2274946C5116}" destId="{C5503B6E-C1DB-44F5-ABB8-38EF445ED1E8}" srcOrd="0" destOrd="0" presId="urn:microsoft.com/office/officeart/2017/3/layout/HorizontalLabelsTimeline"/>
    <dgm:cxn modelId="{5F80C7E1-A7BD-418E-A665-3DAF3DEDF5A4}" srcId="{A59C9EB4-4836-41EA-88FC-E68E29755DEF}" destId="{CF564C6C-7771-4FD5-B851-B5B84730268F}" srcOrd="0" destOrd="0" parTransId="{5A57A755-D716-4DC9-9A51-20693042AFC8}" sibTransId="{024A7FBC-BB10-4242-BAF3-82678A4C13DA}"/>
    <dgm:cxn modelId="{913E9CE7-B8A6-4506-ADA2-FB6349E99383}" type="presOf" srcId="{A9FB790A-3E33-4887-962E-7206A01AD84F}" destId="{1D60394B-1800-4790-9694-08B1C1D1B34D}" srcOrd="0" destOrd="0" presId="urn:microsoft.com/office/officeart/2017/3/layout/HorizontalLabelsTimeline"/>
    <dgm:cxn modelId="{FAEC57FD-E661-46F9-8FC2-72568E9086CE}" type="presOf" srcId="{D423FB80-F2BD-4DDE-80B1-76F84FE09A02}" destId="{64E37A6A-8F95-4F28-92FC-1FE8089D7DAF}" srcOrd="0" destOrd="0" presId="urn:microsoft.com/office/officeart/2017/3/layout/HorizontalLabelsTimeline"/>
    <dgm:cxn modelId="{41A1825C-6B33-4866-A7F1-A86BC36862B3}" type="presParOf" srcId="{687CC7BD-79EF-4A0F-BDD3-809BFA49E6BE}" destId="{6168B371-2815-4661-9209-F8A29814ADCC}" srcOrd="0" destOrd="0" presId="urn:microsoft.com/office/officeart/2017/3/layout/HorizontalLabelsTimeline"/>
    <dgm:cxn modelId="{281FC94C-5AAC-413C-803D-BB6EEF9AD3A6}" type="presParOf" srcId="{687CC7BD-79EF-4A0F-BDD3-809BFA49E6BE}" destId="{4C5F54B5-504F-4069-AF1D-9A370FBD268C}" srcOrd="1" destOrd="0" presId="urn:microsoft.com/office/officeart/2017/3/layout/HorizontalLabelsTimeline"/>
    <dgm:cxn modelId="{CFDEA283-4601-4089-8563-A85225CFEF1D}" type="presParOf" srcId="{4C5F54B5-504F-4069-AF1D-9A370FBD268C}" destId="{34539F78-7536-446A-B749-4315D26F2C4E}" srcOrd="0" destOrd="0" presId="urn:microsoft.com/office/officeart/2017/3/layout/HorizontalLabelsTimeline"/>
    <dgm:cxn modelId="{8A5756AD-D676-4F95-8A8A-CDE3EA13E14C}" type="presParOf" srcId="{34539F78-7536-446A-B749-4315D26F2C4E}" destId="{64E37A6A-8F95-4F28-92FC-1FE8089D7DAF}" srcOrd="0" destOrd="0" presId="urn:microsoft.com/office/officeart/2017/3/layout/HorizontalLabelsTimeline"/>
    <dgm:cxn modelId="{C64DD621-F766-410D-81AE-A692FE379207}" type="presParOf" srcId="{34539F78-7536-446A-B749-4315D26F2C4E}" destId="{301B11E7-9AB9-40DA-A950-87C47281308D}" srcOrd="1" destOrd="0" presId="urn:microsoft.com/office/officeart/2017/3/layout/HorizontalLabelsTimeline"/>
    <dgm:cxn modelId="{72141621-AC11-4C6D-A617-B6CF19C76AAE}" type="presParOf" srcId="{301B11E7-9AB9-40DA-A950-87C47281308D}" destId="{255B3FC7-BD87-4810-87ED-7952D0F23157}" srcOrd="0" destOrd="0" presId="urn:microsoft.com/office/officeart/2017/3/layout/HorizontalLabelsTimeline"/>
    <dgm:cxn modelId="{C728B947-ADB2-406E-9206-93298476CEFD}" type="presParOf" srcId="{301B11E7-9AB9-40DA-A950-87C47281308D}" destId="{4B545162-9690-412E-B970-54DA905B44AF}" srcOrd="1" destOrd="0" presId="urn:microsoft.com/office/officeart/2017/3/layout/HorizontalLabelsTimeline"/>
    <dgm:cxn modelId="{9B7FD2A9-25B9-477B-AC6A-FE14BD3BFF32}" type="presParOf" srcId="{34539F78-7536-446A-B749-4315D26F2C4E}" destId="{DF478A7F-4668-4E0A-86F7-C1205CF5AA73}" srcOrd="2" destOrd="0" presId="urn:microsoft.com/office/officeart/2017/3/layout/HorizontalLabelsTimeline"/>
    <dgm:cxn modelId="{A1F8B173-85E4-4ED9-BFF5-CF116D6F7CE3}" type="presParOf" srcId="{34539F78-7536-446A-B749-4315D26F2C4E}" destId="{6D7F9BE3-3008-4E5E-96F3-C71D72649902}" srcOrd="3" destOrd="0" presId="urn:microsoft.com/office/officeart/2017/3/layout/HorizontalLabelsTimeline"/>
    <dgm:cxn modelId="{74F580D4-41FC-4B1B-82E4-22FCC2246045}" type="presParOf" srcId="{34539F78-7536-446A-B749-4315D26F2C4E}" destId="{02633C3C-6589-41FB-998C-85A7548107A4}" srcOrd="4" destOrd="0" presId="urn:microsoft.com/office/officeart/2017/3/layout/HorizontalLabelsTimeline"/>
    <dgm:cxn modelId="{ACB72553-49A5-440C-B1C8-D7D8CFF44BD6}" type="presParOf" srcId="{4C5F54B5-504F-4069-AF1D-9A370FBD268C}" destId="{41467129-B2CC-4E38-A5B2-56D30FA28409}" srcOrd="1" destOrd="0" presId="urn:microsoft.com/office/officeart/2017/3/layout/HorizontalLabelsTimeline"/>
    <dgm:cxn modelId="{25113ECB-44A4-43A3-B2D0-D47302F35B26}" type="presParOf" srcId="{4C5F54B5-504F-4069-AF1D-9A370FBD268C}" destId="{C7F26193-F277-4FC2-96E8-E896E5EFC9BC}" srcOrd="2" destOrd="0" presId="urn:microsoft.com/office/officeart/2017/3/layout/HorizontalLabelsTimeline"/>
    <dgm:cxn modelId="{AEF2036D-29F6-4431-8357-64776A18B655}" type="presParOf" srcId="{C7F26193-F277-4FC2-96E8-E896E5EFC9BC}" destId="{5C68C37A-C349-49AE-97A1-63D110D2C7D1}" srcOrd="0" destOrd="0" presId="urn:microsoft.com/office/officeart/2017/3/layout/HorizontalLabelsTimeline"/>
    <dgm:cxn modelId="{51F9D33C-AECD-4F33-B2DA-43CF6B93002F}" type="presParOf" srcId="{C7F26193-F277-4FC2-96E8-E896E5EFC9BC}" destId="{3E3F09C6-0C94-40B1-A308-6929444363D4}" srcOrd="1" destOrd="0" presId="urn:microsoft.com/office/officeart/2017/3/layout/HorizontalLabelsTimeline"/>
    <dgm:cxn modelId="{17B9A51D-D490-4C54-B91D-5CD40783571D}" type="presParOf" srcId="{3E3F09C6-0C94-40B1-A308-6929444363D4}" destId="{A01D9671-7007-4F3F-98D6-A9730C5B45E4}" srcOrd="0" destOrd="0" presId="urn:microsoft.com/office/officeart/2017/3/layout/HorizontalLabelsTimeline"/>
    <dgm:cxn modelId="{A6AAA60B-E979-47B8-A997-DB62C715690F}" type="presParOf" srcId="{3E3F09C6-0C94-40B1-A308-6929444363D4}" destId="{65C95A24-31B5-46D2-BCB4-07372ABDD6F2}" srcOrd="1" destOrd="0" presId="urn:microsoft.com/office/officeart/2017/3/layout/HorizontalLabelsTimeline"/>
    <dgm:cxn modelId="{05694172-1DAF-4D9C-BBD9-0794366FCD56}" type="presParOf" srcId="{C7F26193-F277-4FC2-96E8-E896E5EFC9BC}" destId="{D4347EDB-4883-4C4B-A672-6266C9702B5A}" srcOrd="2" destOrd="0" presId="urn:microsoft.com/office/officeart/2017/3/layout/HorizontalLabelsTimeline"/>
    <dgm:cxn modelId="{BC9943FE-1230-4FDB-A7D8-898D013B9350}" type="presParOf" srcId="{C7F26193-F277-4FC2-96E8-E896E5EFC9BC}" destId="{D10813CD-B7B7-4CC7-9B2D-B5AE3D30A4DA}" srcOrd="3" destOrd="0" presId="urn:microsoft.com/office/officeart/2017/3/layout/HorizontalLabelsTimeline"/>
    <dgm:cxn modelId="{084C9897-3EE7-44CF-9F38-C9A562B67975}" type="presParOf" srcId="{C7F26193-F277-4FC2-96E8-E896E5EFC9BC}" destId="{143FACBA-FB69-402B-8D92-68DCE90EA86A}" srcOrd="4" destOrd="0" presId="urn:microsoft.com/office/officeart/2017/3/layout/HorizontalLabelsTimeline"/>
    <dgm:cxn modelId="{3DFFAC5F-0847-4E2F-A4CD-4FB95268ED8C}" type="presParOf" srcId="{4C5F54B5-504F-4069-AF1D-9A370FBD268C}" destId="{0587E036-7F91-482C-9B0A-860FD4CCD0E2}" srcOrd="3" destOrd="0" presId="urn:microsoft.com/office/officeart/2017/3/layout/HorizontalLabelsTimeline"/>
    <dgm:cxn modelId="{0C2CFEA1-3FB4-47D5-BA0C-2B2C20EB640F}" type="presParOf" srcId="{4C5F54B5-504F-4069-AF1D-9A370FBD268C}" destId="{795AD8F1-7B20-410C-90F4-2E04F4F4C93D}" srcOrd="4" destOrd="0" presId="urn:microsoft.com/office/officeart/2017/3/layout/HorizontalLabelsTimeline"/>
    <dgm:cxn modelId="{5EA692BD-507A-40EE-B699-B1F92E600F62}" type="presParOf" srcId="{795AD8F1-7B20-410C-90F4-2E04F4F4C93D}" destId="{C5503B6E-C1DB-44F5-ABB8-38EF445ED1E8}" srcOrd="0" destOrd="0" presId="urn:microsoft.com/office/officeart/2017/3/layout/HorizontalLabelsTimeline"/>
    <dgm:cxn modelId="{84215AA0-8ED4-45B6-8451-521906DE0059}" type="presParOf" srcId="{795AD8F1-7B20-410C-90F4-2E04F4F4C93D}" destId="{FD7DE90B-3DDE-4250-BB93-6AFB95DB30C9}" srcOrd="1" destOrd="0" presId="urn:microsoft.com/office/officeart/2017/3/layout/HorizontalLabelsTimeline"/>
    <dgm:cxn modelId="{CD1AF92D-7CB7-4156-9C24-3DD50EA4D129}" type="presParOf" srcId="{FD7DE90B-3DDE-4250-BB93-6AFB95DB30C9}" destId="{04897CD2-CF6F-4A55-8E79-1E7393B07B06}" srcOrd="0" destOrd="0" presId="urn:microsoft.com/office/officeart/2017/3/layout/HorizontalLabelsTimeline"/>
    <dgm:cxn modelId="{E596D201-A9A8-46AA-BA6C-731E186DBB6C}" type="presParOf" srcId="{FD7DE90B-3DDE-4250-BB93-6AFB95DB30C9}" destId="{30F499EF-86B9-43D4-9E36-2ADCD18D3C55}" srcOrd="1" destOrd="0" presId="urn:microsoft.com/office/officeart/2017/3/layout/HorizontalLabelsTimeline"/>
    <dgm:cxn modelId="{7D0F95A1-0D0D-4B3A-AD37-1D9E68A59E7B}" type="presParOf" srcId="{795AD8F1-7B20-410C-90F4-2E04F4F4C93D}" destId="{73ACB8E4-FFC1-49E5-BB46-1EBD63F3BF67}" srcOrd="2" destOrd="0" presId="urn:microsoft.com/office/officeart/2017/3/layout/HorizontalLabelsTimeline"/>
    <dgm:cxn modelId="{A5FB3F07-307E-4B9C-AF1B-722131ED4362}" type="presParOf" srcId="{795AD8F1-7B20-410C-90F4-2E04F4F4C93D}" destId="{FE89438A-B301-4219-9492-D30967496E8F}" srcOrd="3" destOrd="0" presId="urn:microsoft.com/office/officeart/2017/3/layout/HorizontalLabelsTimeline"/>
    <dgm:cxn modelId="{2F2BB858-3070-4463-950E-16B32D1FC1A0}" type="presParOf" srcId="{795AD8F1-7B20-410C-90F4-2E04F4F4C93D}" destId="{80E00C49-A058-42B1-B4A9-8FC8989D4F58}" srcOrd="4" destOrd="0" presId="urn:microsoft.com/office/officeart/2017/3/layout/HorizontalLabelsTimeline"/>
    <dgm:cxn modelId="{4CFFAECA-C6E6-463A-90AA-C4DEAB87918A}" type="presParOf" srcId="{4C5F54B5-504F-4069-AF1D-9A370FBD268C}" destId="{396E0C2C-79C3-4FCA-B5E5-8B3C2758C30F}" srcOrd="5" destOrd="0" presId="urn:microsoft.com/office/officeart/2017/3/layout/HorizontalLabelsTimeline"/>
    <dgm:cxn modelId="{28A719F5-6237-4C83-8EB7-BB9ACE657CCA}" type="presParOf" srcId="{4C5F54B5-504F-4069-AF1D-9A370FBD268C}" destId="{866B658A-D972-4AD8-A7E6-4082FD2CB001}" srcOrd="6" destOrd="0" presId="urn:microsoft.com/office/officeart/2017/3/layout/HorizontalLabelsTimeline"/>
    <dgm:cxn modelId="{E55C2317-CDB7-4C64-95C4-C04303FBB96A}" type="presParOf" srcId="{866B658A-D972-4AD8-A7E6-4082FD2CB001}" destId="{CBCB6B30-5D46-4B19-B9DE-C0B7FB057712}" srcOrd="0" destOrd="0" presId="urn:microsoft.com/office/officeart/2017/3/layout/HorizontalLabelsTimeline"/>
    <dgm:cxn modelId="{2E742A39-B2D8-41E7-938B-B4FE7E0F1794}" type="presParOf" srcId="{866B658A-D972-4AD8-A7E6-4082FD2CB001}" destId="{746F6004-1265-4B16-B698-179F0477DB3D}" srcOrd="1" destOrd="0" presId="urn:microsoft.com/office/officeart/2017/3/layout/HorizontalLabelsTimeline"/>
    <dgm:cxn modelId="{000BAB58-4AA6-43D9-89B5-0C604F29C6EA}" type="presParOf" srcId="{746F6004-1265-4B16-B698-179F0477DB3D}" destId="{95B1E40E-26D9-44C8-A99F-14EA44505DF3}" srcOrd="0" destOrd="0" presId="urn:microsoft.com/office/officeart/2017/3/layout/HorizontalLabelsTimeline"/>
    <dgm:cxn modelId="{6D12DD85-6CC0-441A-BB74-D3B24BE9ECF2}" type="presParOf" srcId="{746F6004-1265-4B16-B698-179F0477DB3D}" destId="{752FC6D6-93A6-414C-B65D-6F2858E07E0C}" srcOrd="1" destOrd="0" presId="urn:microsoft.com/office/officeart/2017/3/layout/HorizontalLabelsTimeline"/>
    <dgm:cxn modelId="{6CE5E65F-BF35-4F9A-9FAC-9FD84A211FC6}" type="presParOf" srcId="{866B658A-D972-4AD8-A7E6-4082FD2CB001}" destId="{BBBD3B06-9C30-48DB-A77E-5A358B1C6E78}" srcOrd="2" destOrd="0" presId="urn:microsoft.com/office/officeart/2017/3/layout/HorizontalLabelsTimeline"/>
    <dgm:cxn modelId="{457B6E85-E149-4279-81E9-511D2D038B9A}" type="presParOf" srcId="{866B658A-D972-4AD8-A7E6-4082FD2CB001}" destId="{C574381E-6C24-436D-B265-4BCFEFA46591}" srcOrd="3" destOrd="0" presId="urn:microsoft.com/office/officeart/2017/3/layout/HorizontalLabelsTimeline"/>
    <dgm:cxn modelId="{376FD1F8-A0AB-4CA9-B35C-A1F5747217B7}" type="presParOf" srcId="{866B658A-D972-4AD8-A7E6-4082FD2CB001}" destId="{CC7E7566-0B46-4E0A-B951-BFE404664D2C}" srcOrd="4" destOrd="0" presId="urn:microsoft.com/office/officeart/2017/3/layout/HorizontalLabelsTimeline"/>
    <dgm:cxn modelId="{CA63DDF8-DE3B-4E8A-886E-D787300C3FD4}" type="presParOf" srcId="{4C5F54B5-504F-4069-AF1D-9A370FBD268C}" destId="{F50C4635-5C0A-4C07-B5AD-BABD96009847}" srcOrd="7" destOrd="0" presId="urn:microsoft.com/office/officeart/2017/3/layout/HorizontalLabelsTimeline"/>
    <dgm:cxn modelId="{187F63AE-22E9-42D8-BA25-F8E70A982232}" type="presParOf" srcId="{4C5F54B5-504F-4069-AF1D-9A370FBD268C}" destId="{5667DB6C-E90F-44DB-BFD7-8570D48D28D4}" srcOrd="8" destOrd="0" presId="urn:microsoft.com/office/officeart/2017/3/layout/HorizontalLabelsTimeline"/>
    <dgm:cxn modelId="{782591FC-39B3-43EE-A99E-69B60AB63978}" type="presParOf" srcId="{5667DB6C-E90F-44DB-BFD7-8570D48D28D4}" destId="{88F6D506-033B-4CA4-9572-41E373A6B43C}" srcOrd="0" destOrd="0" presId="urn:microsoft.com/office/officeart/2017/3/layout/HorizontalLabelsTimeline"/>
    <dgm:cxn modelId="{DA98866D-BB74-46A1-B98B-9B6BDACA94E3}" type="presParOf" srcId="{5667DB6C-E90F-44DB-BFD7-8570D48D28D4}" destId="{E3303ED6-54B9-4518-AD7C-3197102106EF}" srcOrd="1" destOrd="0" presId="urn:microsoft.com/office/officeart/2017/3/layout/HorizontalLabelsTimeline"/>
    <dgm:cxn modelId="{BFB054F1-AA6C-4CA5-B7A3-FF579439BD18}" type="presParOf" srcId="{E3303ED6-54B9-4518-AD7C-3197102106EF}" destId="{FE14A9FC-66E7-4679-B63E-054F98E59204}" srcOrd="0" destOrd="0" presId="urn:microsoft.com/office/officeart/2017/3/layout/HorizontalLabelsTimeline"/>
    <dgm:cxn modelId="{6BF922DC-DA85-4710-BB6F-2CCCF2CFD764}" type="presParOf" srcId="{E3303ED6-54B9-4518-AD7C-3197102106EF}" destId="{8F1DAFAE-685A-4EC1-8FC0-2EE182F59B78}" srcOrd="1" destOrd="0" presId="urn:microsoft.com/office/officeart/2017/3/layout/HorizontalLabelsTimeline"/>
    <dgm:cxn modelId="{6907C7E4-84E2-47E3-949B-BC87F9D211CC}" type="presParOf" srcId="{5667DB6C-E90F-44DB-BFD7-8570D48D28D4}" destId="{4702B22B-8EB6-4454-9F8E-9A963F32B8A1}" srcOrd="2" destOrd="0" presId="urn:microsoft.com/office/officeart/2017/3/layout/HorizontalLabelsTimeline"/>
    <dgm:cxn modelId="{68C6501C-DCCA-438E-8565-A8631BB6C8AC}" type="presParOf" srcId="{5667DB6C-E90F-44DB-BFD7-8570D48D28D4}" destId="{F2E81385-B138-4A59-9452-A3C9AC4F2012}" srcOrd="3" destOrd="0" presId="urn:microsoft.com/office/officeart/2017/3/layout/HorizontalLabelsTimeline"/>
    <dgm:cxn modelId="{F4686330-D4C5-4698-8BC6-EF28FB9176C1}" type="presParOf" srcId="{5667DB6C-E90F-44DB-BFD7-8570D48D28D4}" destId="{00C34F8E-67EA-485C-B754-5C6C9BC871C5}" srcOrd="4" destOrd="0" presId="urn:microsoft.com/office/officeart/2017/3/layout/HorizontalLabelsTimeline"/>
    <dgm:cxn modelId="{FA06019D-A6EE-447A-894D-5FBD4FB143DA}" type="presParOf" srcId="{4C5F54B5-504F-4069-AF1D-9A370FBD268C}" destId="{E2C470F7-A894-4A64-A64E-235B0E510421}" srcOrd="9" destOrd="0" presId="urn:microsoft.com/office/officeart/2017/3/layout/HorizontalLabelsTimeline"/>
    <dgm:cxn modelId="{779E8BAE-E165-44A0-8F61-F1D6F07BA6D3}" type="presParOf" srcId="{4C5F54B5-504F-4069-AF1D-9A370FBD268C}" destId="{6AA3FB3F-E213-4147-93D1-22B952CDFE17}" srcOrd="10" destOrd="0" presId="urn:microsoft.com/office/officeart/2017/3/layout/HorizontalLabelsTimeline"/>
    <dgm:cxn modelId="{FDEBFC71-A7CC-4193-89B3-3D17A65C6735}" type="presParOf" srcId="{6AA3FB3F-E213-4147-93D1-22B952CDFE17}" destId="{270971D8-F05B-4392-88C0-D9921BB5F6B0}" srcOrd="0" destOrd="0" presId="urn:microsoft.com/office/officeart/2017/3/layout/HorizontalLabelsTimeline"/>
    <dgm:cxn modelId="{DDE712DF-EAC7-4AEA-8C8F-518516542CAF}" type="presParOf" srcId="{6AA3FB3F-E213-4147-93D1-22B952CDFE17}" destId="{68B34C20-0EE9-4A51-9634-702BEA794899}" srcOrd="1" destOrd="0" presId="urn:microsoft.com/office/officeart/2017/3/layout/HorizontalLabelsTimeline"/>
    <dgm:cxn modelId="{0AB24538-9BA6-44A1-BA14-80061D14A8F4}" type="presParOf" srcId="{68B34C20-0EE9-4A51-9634-702BEA794899}" destId="{1D60394B-1800-4790-9694-08B1C1D1B34D}" srcOrd="0" destOrd="0" presId="urn:microsoft.com/office/officeart/2017/3/layout/HorizontalLabelsTimeline"/>
    <dgm:cxn modelId="{2AAA8EAA-0E27-421D-A811-E0050D6E2E66}" type="presParOf" srcId="{68B34C20-0EE9-4A51-9634-702BEA794899}" destId="{F7828579-24D8-4EC2-A1D6-344D5AD522E4}" srcOrd="1" destOrd="0" presId="urn:microsoft.com/office/officeart/2017/3/layout/HorizontalLabelsTimeline"/>
    <dgm:cxn modelId="{1951676A-386A-4A55-8D85-8529FCA60223}" type="presParOf" srcId="{6AA3FB3F-E213-4147-93D1-22B952CDFE17}" destId="{59F1EF41-14EA-48EE-A559-118169DBDB24}" srcOrd="2" destOrd="0" presId="urn:microsoft.com/office/officeart/2017/3/layout/HorizontalLabelsTimeline"/>
    <dgm:cxn modelId="{FF7D7122-10DC-403C-B42A-BC23EECD800F}" type="presParOf" srcId="{6AA3FB3F-E213-4147-93D1-22B952CDFE17}" destId="{8E0947F0-E28B-4B2E-B1D6-BFEED1AF012B}" srcOrd="3" destOrd="0" presId="urn:microsoft.com/office/officeart/2017/3/layout/HorizontalLabelsTimeline"/>
    <dgm:cxn modelId="{11C26640-7348-4167-8AF4-596740246EB0}" type="presParOf" srcId="{6AA3FB3F-E213-4147-93D1-22B952CDFE17}" destId="{6BA99215-8D0D-4B24-ACDB-B8619064A20A}" srcOrd="4" destOrd="0" presId="urn:microsoft.com/office/officeart/2017/3/layout/HorizontalLabelsTimeline"/>
    <dgm:cxn modelId="{4C86226D-C9C0-4413-B426-06F8252E51C5}" type="presParOf" srcId="{4C5F54B5-504F-4069-AF1D-9A370FBD268C}" destId="{9B2B8A77-95BF-4B3D-B7A2-74A64BEAD033}" srcOrd="11" destOrd="0" presId="urn:microsoft.com/office/officeart/2017/3/layout/HorizontalLabelsTimeline"/>
    <dgm:cxn modelId="{DA1E98F3-DEEF-449E-A505-7BE8E77DC666}" type="presParOf" srcId="{4C5F54B5-504F-4069-AF1D-9A370FBD268C}" destId="{CB500B18-4CCC-44D0-A7EE-E63EC340604C}" srcOrd="12" destOrd="0" presId="urn:microsoft.com/office/officeart/2017/3/layout/HorizontalLabelsTimeline"/>
    <dgm:cxn modelId="{5DE12D35-65C6-43A3-9CCB-9DB1FBB88A6F}" type="presParOf" srcId="{CB500B18-4CCC-44D0-A7EE-E63EC340604C}" destId="{A7F04B95-81DC-4C70-990B-FEE82F4C63E7}" srcOrd="0" destOrd="0" presId="urn:microsoft.com/office/officeart/2017/3/layout/HorizontalLabelsTimeline"/>
    <dgm:cxn modelId="{84E6A2E6-334E-486A-9E18-50B4C9242157}" type="presParOf" srcId="{CB500B18-4CCC-44D0-A7EE-E63EC340604C}" destId="{16384FAB-C600-47F1-91A6-2EF972F345F9}" srcOrd="1" destOrd="0" presId="urn:microsoft.com/office/officeart/2017/3/layout/HorizontalLabelsTimeline"/>
    <dgm:cxn modelId="{0D7AFB00-50B5-4763-8B9B-058959A93926}" type="presParOf" srcId="{16384FAB-C600-47F1-91A6-2EF972F345F9}" destId="{725F2AEF-0925-4411-A89A-5976D96BC3B1}" srcOrd="0" destOrd="0" presId="urn:microsoft.com/office/officeart/2017/3/layout/HorizontalLabelsTimeline"/>
    <dgm:cxn modelId="{6BE0CB7D-05CB-48BF-95E8-5BD301DDCFDF}" type="presParOf" srcId="{16384FAB-C600-47F1-91A6-2EF972F345F9}" destId="{F1CEE27F-E297-4972-B373-BDB021CAF74B}" srcOrd="1" destOrd="0" presId="urn:microsoft.com/office/officeart/2017/3/layout/HorizontalLabelsTimeline"/>
    <dgm:cxn modelId="{73AA2BF1-3651-48D4-B218-B7BECAF7B8D5}" type="presParOf" srcId="{CB500B18-4CCC-44D0-A7EE-E63EC340604C}" destId="{3F1F843F-8CAA-4ECF-B5A2-211D6C43D3C6}" srcOrd="2" destOrd="0" presId="urn:microsoft.com/office/officeart/2017/3/layout/HorizontalLabelsTimeline"/>
    <dgm:cxn modelId="{3C38FC4B-81C9-40B9-BE5E-6E8032D8A2A6}" type="presParOf" srcId="{CB500B18-4CCC-44D0-A7EE-E63EC340604C}" destId="{53B98CC0-1029-46A6-8053-0933F88F7705}" srcOrd="3" destOrd="0" presId="urn:microsoft.com/office/officeart/2017/3/layout/HorizontalLabelsTimeline"/>
    <dgm:cxn modelId="{6DDB047D-A89D-46BF-8D68-1A2DD3FE6D44}" type="presParOf" srcId="{CB500B18-4CCC-44D0-A7EE-E63EC340604C}" destId="{ED7FD386-E91E-4500-9B1B-A5B2EA2DCD9E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E0BB0-0F3E-4988-9EED-AD2EBEB86674}">
      <dsp:nvSpPr>
        <dsp:cNvPr id="0" name=""/>
        <dsp:cNvSpPr/>
      </dsp:nvSpPr>
      <dsp:spPr>
        <a:xfrm>
          <a:off x="969464" y="70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8A9ED-972F-4B44-B691-77417A334AD8}">
      <dsp:nvSpPr>
        <dsp:cNvPr id="0" name=""/>
        <dsp:cNvSpPr/>
      </dsp:nvSpPr>
      <dsp:spPr>
        <a:xfrm>
          <a:off x="1238836" y="974431"/>
          <a:ext cx="725233" cy="7252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159F1-3A8C-45A0-9922-2E63CA0B07B3}">
      <dsp:nvSpPr>
        <dsp:cNvPr id="0" name=""/>
        <dsp:cNvSpPr/>
      </dsp:nvSpPr>
      <dsp:spPr>
        <a:xfrm>
          <a:off x="565405" y="2362735"/>
          <a:ext cx="2072095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Timeline &amp; Job search basics</a:t>
          </a:r>
        </a:p>
      </dsp:txBody>
      <dsp:txXfrm>
        <a:off x="565405" y="2362735"/>
        <a:ext cx="2072095" cy="1080000"/>
      </dsp:txXfrm>
    </dsp:sp>
    <dsp:sp modelId="{AB66F38D-3CA6-460D-873E-13BA1577B61E}">
      <dsp:nvSpPr>
        <dsp:cNvPr id="0" name=""/>
        <dsp:cNvSpPr/>
      </dsp:nvSpPr>
      <dsp:spPr>
        <a:xfrm>
          <a:off x="3404176" y="70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88F0D-50AB-44E9-BF12-50D83DD85E53}">
      <dsp:nvSpPr>
        <dsp:cNvPr id="0" name=""/>
        <dsp:cNvSpPr/>
      </dsp:nvSpPr>
      <dsp:spPr>
        <a:xfrm>
          <a:off x="3673548" y="974431"/>
          <a:ext cx="725233" cy="7252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9EB42-014C-42AB-8143-2FB970086C56}">
      <dsp:nvSpPr>
        <dsp:cNvPr id="0" name=""/>
        <dsp:cNvSpPr/>
      </dsp:nvSpPr>
      <dsp:spPr>
        <a:xfrm>
          <a:off x="3000117" y="2362735"/>
          <a:ext cx="2072095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Required materials &amp; Preparation</a:t>
          </a:r>
        </a:p>
      </dsp:txBody>
      <dsp:txXfrm>
        <a:off x="3000117" y="2362735"/>
        <a:ext cx="2072095" cy="1080000"/>
      </dsp:txXfrm>
    </dsp:sp>
    <dsp:sp modelId="{9C6AA3F7-CD57-4283-A6D2-9807FC0F2EC3}">
      <dsp:nvSpPr>
        <dsp:cNvPr id="0" name=""/>
        <dsp:cNvSpPr/>
      </dsp:nvSpPr>
      <dsp:spPr>
        <a:xfrm>
          <a:off x="5838887" y="70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605C9-7E40-41A5-AB69-24923498BBEA}">
      <dsp:nvSpPr>
        <dsp:cNvPr id="0" name=""/>
        <dsp:cNvSpPr/>
      </dsp:nvSpPr>
      <dsp:spPr>
        <a:xfrm>
          <a:off x="6108260" y="974431"/>
          <a:ext cx="725233" cy="7252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698F23-4C78-474F-9001-4806229D42DC}">
      <dsp:nvSpPr>
        <dsp:cNvPr id="0" name=""/>
        <dsp:cNvSpPr/>
      </dsp:nvSpPr>
      <dsp:spPr>
        <a:xfrm>
          <a:off x="5434829" y="2362735"/>
          <a:ext cx="2072095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Recent Experience Panel</a:t>
          </a:r>
        </a:p>
      </dsp:txBody>
      <dsp:txXfrm>
        <a:off x="5434829" y="2362735"/>
        <a:ext cx="2072095" cy="1080000"/>
      </dsp:txXfrm>
    </dsp:sp>
    <dsp:sp modelId="{12B55030-CE20-4CD9-98C5-6A4710D27592}">
      <dsp:nvSpPr>
        <dsp:cNvPr id="0" name=""/>
        <dsp:cNvSpPr/>
      </dsp:nvSpPr>
      <dsp:spPr>
        <a:xfrm>
          <a:off x="8273599" y="705058"/>
          <a:ext cx="1263977" cy="126397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DD35A-4F7C-451D-A049-258A83782F6E}">
      <dsp:nvSpPr>
        <dsp:cNvPr id="0" name=""/>
        <dsp:cNvSpPr/>
      </dsp:nvSpPr>
      <dsp:spPr>
        <a:xfrm>
          <a:off x="8542971" y="974431"/>
          <a:ext cx="725233" cy="7252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48A37-B25B-48FF-90CB-5767C90313B8}">
      <dsp:nvSpPr>
        <dsp:cNvPr id="0" name=""/>
        <dsp:cNvSpPr/>
      </dsp:nvSpPr>
      <dsp:spPr>
        <a:xfrm>
          <a:off x="7869541" y="2362735"/>
          <a:ext cx="2072095" cy="10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 dirty="0"/>
            <a:t>Q &amp; A</a:t>
          </a:r>
          <a:endParaRPr lang="en-US" sz="2400" b="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7869541" y="2362735"/>
        <a:ext cx="2072095" cy="108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8B371-2815-4661-9209-F8A29814ADCC}">
      <dsp:nvSpPr>
        <dsp:cNvPr id="0" name=""/>
        <dsp:cNvSpPr/>
      </dsp:nvSpPr>
      <dsp:spPr>
        <a:xfrm>
          <a:off x="0" y="2446537"/>
          <a:ext cx="11066462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37A6A-8F95-4F28-92FC-1FE8089D7DAF}">
      <dsp:nvSpPr>
        <dsp:cNvPr id="0" name=""/>
        <dsp:cNvSpPr/>
      </dsp:nvSpPr>
      <dsp:spPr>
        <a:xfrm>
          <a:off x="181705" y="1516852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Summer</a:t>
          </a:r>
        </a:p>
      </dsp:txBody>
      <dsp:txXfrm>
        <a:off x="181705" y="1516852"/>
        <a:ext cx="2427495" cy="587168"/>
      </dsp:txXfrm>
    </dsp:sp>
    <dsp:sp modelId="{255B3FC7-BD87-4810-87ED-7952D0F23157}">
      <dsp:nvSpPr>
        <dsp:cNvPr id="0" name=""/>
        <dsp:cNvSpPr/>
      </dsp:nvSpPr>
      <dsp:spPr>
        <a:xfrm>
          <a:off x="181705" y="592520"/>
          <a:ext cx="2427495" cy="924332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documents for job market (CV, cover letter, research, teaching, and diversity statements)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Request LOR from faculty</a:t>
          </a:r>
        </a:p>
      </dsp:txBody>
      <dsp:txXfrm>
        <a:off x="181705" y="592520"/>
        <a:ext cx="2427495" cy="924332"/>
      </dsp:txXfrm>
    </dsp:sp>
    <dsp:sp modelId="{DF478A7F-4668-4E0A-86F7-C1205CF5AA73}">
      <dsp:nvSpPr>
        <dsp:cNvPr id="0" name=""/>
        <dsp:cNvSpPr/>
      </dsp:nvSpPr>
      <dsp:spPr>
        <a:xfrm>
          <a:off x="1395453" y="2104021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8C37A-C349-49AE-97A1-63D110D2C7D1}">
      <dsp:nvSpPr>
        <dsp:cNvPr id="0" name=""/>
        <dsp:cNvSpPr/>
      </dsp:nvSpPr>
      <dsp:spPr>
        <a:xfrm>
          <a:off x="1560964" y="2789052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Early Fall</a:t>
          </a:r>
        </a:p>
      </dsp:txBody>
      <dsp:txXfrm>
        <a:off x="1560964" y="2789052"/>
        <a:ext cx="2427495" cy="587168"/>
      </dsp:txXfrm>
    </dsp:sp>
    <dsp:sp modelId="{A01D9671-7007-4F3F-98D6-A9730C5B45E4}">
      <dsp:nvSpPr>
        <dsp:cNvPr id="0" name=""/>
        <dsp:cNvSpPr/>
      </dsp:nvSpPr>
      <dsp:spPr>
        <a:xfrm>
          <a:off x="1560964" y="3376221"/>
          <a:ext cx="2427495" cy="831899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Search</a:t>
          </a:r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 for job postings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Create materials for specific jobs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baseline="0" dirty="0">
              <a:solidFill>
                <a:srgbClr val="454D55"/>
              </a:solidFill>
              <a:latin typeface="+mn-lt"/>
              <a:ea typeface="+mn-ea"/>
              <a:cs typeface="+mn-cs"/>
            </a:rPr>
            <a:t>Apply for jobs</a:t>
          </a: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1560964" y="3376221"/>
        <a:ext cx="2427495" cy="831899"/>
      </dsp:txXfrm>
    </dsp:sp>
    <dsp:sp modelId="{D4347EDB-4883-4C4B-A672-6266C9702B5A}">
      <dsp:nvSpPr>
        <dsp:cNvPr id="0" name=""/>
        <dsp:cNvSpPr/>
      </dsp:nvSpPr>
      <dsp:spPr>
        <a:xfrm>
          <a:off x="2774712" y="2446536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F9BE3-3008-4E5E-96F3-C71D72649902}">
      <dsp:nvSpPr>
        <dsp:cNvPr id="0" name=""/>
        <dsp:cNvSpPr/>
      </dsp:nvSpPr>
      <dsp:spPr>
        <a:xfrm rot="2700000">
          <a:off x="1357394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813CD-B7B7-4CC7-9B2D-B5AE3D30A4DA}">
      <dsp:nvSpPr>
        <dsp:cNvPr id="0" name=""/>
        <dsp:cNvSpPr/>
      </dsp:nvSpPr>
      <dsp:spPr>
        <a:xfrm rot="2700000">
          <a:off x="2736653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03B6E-C1DB-44F5-ABB8-38EF445ED1E8}">
      <dsp:nvSpPr>
        <dsp:cNvPr id="0" name=""/>
        <dsp:cNvSpPr/>
      </dsp:nvSpPr>
      <dsp:spPr>
        <a:xfrm>
          <a:off x="2940223" y="1563697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Late Fall</a:t>
          </a:r>
        </a:p>
      </dsp:txBody>
      <dsp:txXfrm>
        <a:off x="2940223" y="1563697"/>
        <a:ext cx="2427495" cy="587168"/>
      </dsp:txXfrm>
    </dsp:sp>
    <dsp:sp modelId="{04897CD2-CF6F-4A55-8E79-1E7393B07B06}">
      <dsp:nvSpPr>
        <dsp:cNvPr id="0" name=""/>
        <dsp:cNvSpPr/>
      </dsp:nvSpPr>
      <dsp:spPr>
        <a:xfrm>
          <a:off x="2940223" y="-46844"/>
          <a:ext cx="2427495" cy="1704229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preliminary (Zoom) interviews 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Respond to supplemental materials requests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and practice job talk for on-site visits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campus visits </a:t>
          </a:r>
        </a:p>
      </dsp:txBody>
      <dsp:txXfrm>
        <a:off x="2940223" y="-46844"/>
        <a:ext cx="2427495" cy="1704229"/>
      </dsp:txXfrm>
    </dsp:sp>
    <dsp:sp modelId="{73ACB8E4-FFC1-49E5-BB46-1EBD63F3BF67}">
      <dsp:nvSpPr>
        <dsp:cNvPr id="0" name=""/>
        <dsp:cNvSpPr/>
      </dsp:nvSpPr>
      <dsp:spPr>
        <a:xfrm>
          <a:off x="4153971" y="2150866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B6B30-5D46-4B19-B9DE-C0B7FB057712}">
      <dsp:nvSpPr>
        <dsp:cNvPr id="0" name=""/>
        <dsp:cNvSpPr/>
      </dsp:nvSpPr>
      <dsp:spPr>
        <a:xfrm>
          <a:off x="4319483" y="2789052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December</a:t>
          </a:r>
        </a:p>
      </dsp:txBody>
      <dsp:txXfrm>
        <a:off x="4319483" y="2789052"/>
        <a:ext cx="2427495" cy="587168"/>
      </dsp:txXfrm>
    </dsp:sp>
    <dsp:sp modelId="{95B1E40E-26D9-44C8-A99F-14EA44505DF3}">
      <dsp:nvSpPr>
        <dsp:cNvPr id="0" name=""/>
        <dsp:cNvSpPr/>
      </dsp:nvSpPr>
      <dsp:spPr>
        <a:xfrm>
          <a:off x="4301616" y="3399073"/>
          <a:ext cx="2427495" cy="591572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>
            <a:spcBef>
              <a:spcPct val="0"/>
            </a:spcBef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Fall market offers out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4301616" y="3399073"/>
        <a:ext cx="2427495" cy="591572"/>
      </dsp:txXfrm>
    </dsp:sp>
    <dsp:sp modelId="{BBBD3B06-9C30-48DB-A77E-5A358B1C6E78}">
      <dsp:nvSpPr>
        <dsp:cNvPr id="0" name=""/>
        <dsp:cNvSpPr/>
      </dsp:nvSpPr>
      <dsp:spPr>
        <a:xfrm>
          <a:off x="5533231" y="2446536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9438A-B301-4219-9492-D30967496E8F}">
      <dsp:nvSpPr>
        <dsp:cNvPr id="0" name=""/>
        <dsp:cNvSpPr/>
      </dsp:nvSpPr>
      <dsp:spPr>
        <a:xfrm rot="2700000">
          <a:off x="4115912" y="2455322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74381E-6C24-436D-B265-4BCFEFA46591}">
      <dsp:nvSpPr>
        <dsp:cNvPr id="0" name=""/>
        <dsp:cNvSpPr/>
      </dsp:nvSpPr>
      <dsp:spPr>
        <a:xfrm rot="2700000">
          <a:off x="5495171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6D506-033B-4CA4-9572-41E373A6B43C}">
      <dsp:nvSpPr>
        <dsp:cNvPr id="0" name=""/>
        <dsp:cNvSpPr/>
      </dsp:nvSpPr>
      <dsp:spPr>
        <a:xfrm>
          <a:off x="5698742" y="1516852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Winter </a:t>
          </a:r>
        </a:p>
      </dsp:txBody>
      <dsp:txXfrm>
        <a:off x="5698742" y="1516852"/>
        <a:ext cx="2427495" cy="587168"/>
      </dsp:txXfrm>
    </dsp:sp>
    <dsp:sp modelId="{FE14A9FC-66E7-4679-B63E-054F98E59204}">
      <dsp:nvSpPr>
        <dsp:cNvPr id="0" name=""/>
        <dsp:cNvSpPr/>
      </dsp:nvSpPr>
      <dsp:spPr>
        <a:xfrm>
          <a:off x="5698742" y="684953"/>
          <a:ext cx="2427495" cy="831899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Search for job postings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Create materials for specific jobs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Apply for jobs</a:t>
          </a:r>
        </a:p>
      </dsp:txBody>
      <dsp:txXfrm>
        <a:off x="5698742" y="684953"/>
        <a:ext cx="2427495" cy="831899"/>
      </dsp:txXfrm>
    </dsp:sp>
    <dsp:sp modelId="{4702B22B-8EB6-4454-9F8E-9A963F32B8A1}">
      <dsp:nvSpPr>
        <dsp:cNvPr id="0" name=""/>
        <dsp:cNvSpPr/>
      </dsp:nvSpPr>
      <dsp:spPr>
        <a:xfrm>
          <a:off x="6912490" y="2104021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971D8-F05B-4392-88C0-D9921BB5F6B0}">
      <dsp:nvSpPr>
        <dsp:cNvPr id="0" name=""/>
        <dsp:cNvSpPr/>
      </dsp:nvSpPr>
      <dsp:spPr>
        <a:xfrm>
          <a:off x="6979541" y="2789052"/>
          <a:ext cx="2624414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Early Spring</a:t>
          </a:r>
        </a:p>
      </dsp:txBody>
      <dsp:txXfrm>
        <a:off x="6979541" y="2789052"/>
        <a:ext cx="2624414" cy="587168"/>
      </dsp:txXfrm>
    </dsp:sp>
    <dsp:sp modelId="{1D60394B-1800-4790-9694-08B1C1D1B34D}">
      <dsp:nvSpPr>
        <dsp:cNvPr id="0" name=""/>
        <dsp:cNvSpPr/>
      </dsp:nvSpPr>
      <dsp:spPr>
        <a:xfrm>
          <a:off x="6997299" y="3376221"/>
          <a:ext cx="2588900" cy="1516852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preliminary (Zoom) interviews  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Respond to supplemental materials requests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and practice job talk for on-site visits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Prepare for campus visits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b="1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6997299" y="3376221"/>
        <a:ext cx="2588900" cy="1516852"/>
      </dsp:txXfrm>
    </dsp:sp>
    <dsp:sp modelId="{59F1EF41-14EA-48EE-A559-118169DBDB24}">
      <dsp:nvSpPr>
        <dsp:cNvPr id="0" name=""/>
        <dsp:cNvSpPr/>
      </dsp:nvSpPr>
      <dsp:spPr>
        <a:xfrm>
          <a:off x="8291749" y="2446536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E81385-B138-4A59-9452-A3C9AC4F2012}">
      <dsp:nvSpPr>
        <dsp:cNvPr id="0" name=""/>
        <dsp:cNvSpPr/>
      </dsp:nvSpPr>
      <dsp:spPr>
        <a:xfrm rot="2700000">
          <a:off x="6874430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947F0-E28B-4B2E-B1D6-BFEED1AF012B}">
      <dsp:nvSpPr>
        <dsp:cNvPr id="0" name=""/>
        <dsp:cNvSpPr/>
      </dsp:nvSpPr>
      <dsp:spPr>
        <a:xfrm rot="2700000">
          <a:off x="8253689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04B95-81DC-4C70-990B-FEE82F4C63E7}">
      <dsp:nvSpPr>
        <dsp:cNvPr id="0" name=""/>
        <dsp:cNvSpPr/>
      </dsp:nvSpPr>
      <dsp:spPr>
        <a:xfrm>
          <a:off x="8457260" y="1516852"/>
          <a:ext cx="2427495" cy="587168"/>
        </a:xfrm>
        <a:prstGeom prst="rect">
          <a:avLst/>
        </a:prstGeom>
        <a:solidFill>
          <a:schemeClr val="accent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+mj-lt"/>
            </a:rPr>
            <a:t>Late Spring</a:t>
          </a:r>
        </a:p>
      </dsp:txBody>
      <dsp:txXfrm>
        <a:off x="8457260" y="1516852"/>
        <a:ext cx="2427495" cy="587168"/>
      </dsp:txXfrm>
    </dsp:sp>
    <dsp:sp modelId="{725F2AEF-0925-4411-A89A-5976D96BC3B1}">
      <dsp:nvSpPr>
        <dsp:cNvPr id="0" name=""/>
        <dsp:cNvSpPr/>
      </dsp:nvSpPr>
      <dsp:spPr>
        <a:xfrm>
          <a:off x="8457260" y="74894"/>
          <a:ext cx="2427495" cy="1441958"/>
        </a:xfrm>
        <a:prstGeom prst="rect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>
            <a:spcBef>
              <a:spcPct val="0"/>
            </a:spcBef>
            <a:buNone/>
          </a:pPr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Spring market offers out</a:t>
          </a:r>
        </a:p>
        <a:p>
          <a:pPr>
            <a:spcBef>
              <a:spcPct val="0"/>
            </a:spcBef>
            <a:buNone/>
          </a:pP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  <a:p>
          <a:pPr>
            <a:spcBef>
              <a:spcPct val="0"/>
            </a:spcBef>
            <a:buNone/>
          </a:pPr>
          <a:r>
            <a:rPr lang="en-US" sz="1200" i="1" kern="1200" dirty="0">
              <a:solidFill>
                <a:srgbClr val="454D55"/>
              </a:solidFill>
              <a:latin typeface="+mn-lt"/>
              <a:ea typeface="+mn-ea"/>
              <a:cs typeface="+mn-cs"/>
            </a:rPr>
            <a:t>Discuss plans and goals w/ faculty, committee members, mentors (i.e. what kind of job do you want? And are you ready for the market?)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i="1" kern="1200" dirty="0">
            <a:solidFill>
              <a:srgbClr val="454D55"/>
            </a:solidFill>
            <a:latin typeface="+mn-lt"/>
            <a:ea typeface="+mn-ea"/>
            <a:cs typeface="+mn-cs"/>
          </a:endParaRPr>
        </a:p>
      </dsp:txBody>
      <dsp:txXfrm>
        <a:off x="8457260" y="74894"/>
        <a:ext cx="2427495" cy="1441958"/>
      </dsp:txXfrm>
    </dsp:sp>
    <dsp:sp modelId="{3F1F843F-8CAA-4ECF-B5A2-211D6C43D3C6}">
      <dsp:nvSpPr>
        <dsp:cNvPr id="0" name=""/>
        <dsp:cNvSpPr/>
      </dsp:nvSpPr>
      <dsp:spPr>
        <a:xfrm>
          <a:off x="9671008" y="2104021"/>
          <a:ext cx="0" cy="342515"/>
        </a:xfrm>
        <a:prstGeom prst="line">
          <a:avLst/>
        </a:prstGeom>
        <a:noFill/>
        <a:ln w="19050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B98CC0-1029-46A6-8053-0933F88F7705}">
      <dsp:nvSpPr>
        <dsp:cNvPr id="0" name=""/>
        <dsp:cNvSpPr/>
      </dsp:nvSpPr>
      <dsp:spPr>
        <a:xfrm rot="2700000">
          <a:off x="9632948" y="2408477"/>
          <a:ext cx="76118" cy="76118"/>
        </a:xfrm>
        <a:prstGeom prst="ellipse">
          <a:avLst/>
        </a:prstGeom>
        <a:solidFill>
          <a:schemeClr val="accent2"/>
        </a:solidFill>
        <a:ln w="63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C2211-FCCE-4F40-B25E-6AF41A315533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34A2A-0135-4EB1-8CA5-CE6899F46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8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DC0559-D619-4E56-BF6F-3712370C21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238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228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4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589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v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25500" y="264167"/>
            <a:ext cx="11065865" cy="1315434"/>
          </a:xfrm>
        </p:spPr>
        <p:txBody>
          <a:bodyPr tIns="0" anchor="t" anchorCtr="0">
            <a:normAutofit/>
          </a:bodyPr>
          <a:lstStyle>
            <a:lvl1pPr>
              <a:lnSpc>
                <a:spcPct val="150000"/>
              </a:lnSpc>
              <a:defRPr sz="2700"/>
            </a:lvl1pPr>
          </a:lstStyle>
          <a:p>
            <a:r>
              <a:rPr lang="en-US" dirty="0"/>
              <a:t>History Timeline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525500" y="1786436"/>
            <a:ext cx="11065865" cy="4533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625355" y="919827"/>
            <a:ext cx="4284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3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v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699E538D-9618-4205-AA08-736AD425A3FC}"/>
              </a:ext>
            </a:extLst>
          </p:cNvPr>
          <p:cNvSpPr/>
          <p:nvPr userDrawn="1"/>
        </p:nvSpPr>
        <p:spPr>
          <a:xfrm>
            <a:off x="0" y="0"/>
            <a:ext cx="12192000" cy="151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25500" y="278235"/>
            <a:ext cx="10711545" cy="720227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History Timeline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525500" y="1786436"/>
            <a:ext cx="11065865" cy="4533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625355" y="919827"/>
            <a:ext cx="4770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9A66C708-772E-4E30-9D1D-7417A222A9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6183" y="966464"/>
            <a:ext cx="10710862" cy="412510"/>
          </a:xfrm>
        </p:spPr>
        <p:txBody>
          <a:bodyPr>
            <a:normAutofit/>
          </a:bodyPr>
          <a:lstStyle>
            <a:lvl1pPr marL="0" indent="0">
              <a:buNone/>
              <a:defRPr sz="230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Timeline Subtitle</a:t>
            </a:r>
          </a:p>
        </p:txBody>
      </p:sp>
    </p:spTree>
    <p:extLst>
      <p:ext uri="{BB962C8B-B14F-4D97-AF65-F5344CB8AC3E}">
        <p14:creationId xmlns:p14="http://schemas.microsoft.com/office/powerpoint/2010/main" val="267203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7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8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21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51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96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4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1D8C6-DB42-4102-BDE3-3F1447378AD1}" type="datetimeFigureOut">
              <a:rPr lang="en-US" smtClean="0"/>
              <a:t>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03DC822-12E7-43CF-8F2F-E616379D0D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06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94C4A8-C2EB-4D2A-A43E-BE19EA9A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742BD-2E9C-46B7-AFF7-A440C094D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3F001-24C4-4191-A568-B1096B9ABF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9F280-24DB-415F-8DF8-72D7FF3C4BF0}" type="datetimeFigureOut">
              <a:rPr lang="en-US" noProof="0" smtClean="0"/>
              <a:t>2/2/2023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E5E6E-ED1A-4700-A7E8-68DEBCDD6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E6C46-B63C-4A83-8155-0AE7FABAD9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A9A2B-DCEA-459B-8067-44D042050D8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1835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jobs.chronicle.com/" TargetMode="External"/><Relationship Id="rId3" Type="http://schemas.openxmlformats.org/officeDocument/2006/relationships/hyperlink" Target="https://asc41.com/career-center/" TargetMode="External"/><Relationship Id="rId7" Type="http://schemas.openxmlformats.org/officeDocument/2006/relationships/hyperlink" Target="https://careers.aera.net/" TargetMode="External"/><Relationship Id="rId2" Type="http://schemas.openxmlformats.org/officeDocument/2006/relationships/hyperlink" Target="https://www.asanet.org/careers/job-bank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apsanet.org/ejobs" TargetMode="External"/><Relationship Id="rId5" Type="http://schemas.openxmlformats.org/officeDocument/2006/relationships/hyperlink" Target="https://www.naspaa.org/resources/career-resources" TargetMode="External"/><Relationship Id="rId10" Type="http://schemas.openxmlformats.org/officeDocument/2006/relationships/hyperlink" Target="https://www.higheredjobs.com/" TargetMode="External"/><Relationship Id="rId4" Type="http://schemas.openxmlformats.org/officeDocument/2006/relationships/hyperlink" Target="https://www.appam.org/career-education-resources/job-listings/" TargetMode="External"/><Relationship Id="rId9" Type="http://schemas.openxmlformats.org/officeDocument/2006/relationships/hyperlink" Target="https://careers.insidehighered.com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icma.org/careers-learning" TargetMode="External"/><Relationship Id="rId3" Type="http://schemas.openxmlformats.org/officeDocument/2006/relationships/hyperlink" Target="https://www.naspaa.org/resources/career-resources" TargetMode="External"/><Relationship Id="rId7" Type="http://schemas.openxmlformats.org/officeDocument/2006/relationships/hyperlink" Target="https://www.usajobs.gov/Help/working-in-government/unique-hiring-paths/students/" TargetMode="External"/><Relationship Id="rId2" Type="http://schemas.openxmlformats.org/officeDocument/2006/relationships/hyperlink" Target="https://www.appam.org/career-education-resources/job-listing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igheredjobs.com/" TargetMode="External"/><Relationship Id="rId5" Type="http://schemas.openxmlformats.org/officeDocument/2006/relationships/hyperlink" Target="https://careers.insidehighered.com/" TargetMode="External"/><Relationship Id="rId4" Type="http://schemas.openxmlformats.org/officeDocument/2006/relationships/hyperlink" Target="https://jobs.chronicle.com/" TargetMode="External"/><Relationship Id="rId9" Type="http://schemas.openxmlformats.org/officeDocument/2006/relationships/hyperlink" Target="https://www.idealist.org/en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ronicle.com/article/the-ph-d-s-guide-to-a-nonfaculty-job-search/?cid2=gen_login_refresh&amp;cid=gen_sign_in" TargetMode="External"/><Relationship Id="rId2" Type="http://schemas.openxmlformats.org/officeDocument/2006/relationships/hyperlink" Target="https://sspps.wordpress.com/general-information-about-altac-job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hronicle.com/article/for-would-be-academics-now-is-the-time-to-get-serious-about-plan-b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notification/events" TargetMode="External"/><Relationship Id="rId2" Type="http://schemas.openxmlformats.org/officeDocument/2006/relationships/hyperlink" Target="usajobs:%20https://www.usajobs.gov/help/faq/application/documents/resume/what-to-include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grad.illinois.edu/sites/default/files/pdfs/academiccoverletters.pdf" TargetMode="External"/><Relationship Id="rId2" Type="http://schemas.openxmlformats.org/officeDocument/2006/relationships/hyperlink" Target="https://writingcenter.unc.edu/tips-and-tools/academic-cover-lette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sidehighered.com/advice/2020/01/22/dos-and-donts-writing-cover-letter-academic-job-market-opinion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areers.uw.edu/wp-content/uploads/sites/25/2016/06/Research-Statements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ft.vanderbilt.edu/guides-sub-pages/teaching-statements/" TargetMode="External"/><Relationship Id="rId2" Type="http://schemas.openxmlformats.org/officeDocument/2006/relationships/hyperlink" Target="https://gradschool.cornell.edu/wp-content/uploads/2018/06/Teaching-Statement-Workshop-Slides-2017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areerservices.upenn.edu/application-materials-for-the-faculty-job-search/diversity-statements-for-faculty-job-applications/" TargetMode="External"/><Relationship Id="rId2" Type="http://schemas.openxmlformats.org/officeDocument/2006/relationships/hyperlink" Target="https://www.insidehighered.com/advice/2017/08/21/how-graduate-students-can-demonstrate-commitment-diversity-job-interviews-essa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few.berkeley.edu/recruitment/contributions-diversity/rubric-assessing-candidate-contributions-diversity-equity-and" TargetMode="External"/><Relationship Id="rId4" Type="http://schemas.openxmlformats.org/officeDocument/2006/relationships/hyperlink" Target="https://www.brandeis.edu/diversity/dei-recruitment-hiring/contributions-to-diversity-statements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oundcloud.com/appam-dc/re42889084deca39243bce4a0aadf41b85" TargetMode="External"/><Relationship Id="rId2" Type="http://schemas.openxmlformats.org/officeDocument/2006/relationships/hyperlink" Target="https://www.bidenschool.udel.edu/student-resourc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.uchicago.edu/wp-content/uploads/2019/09/Academic-Career-Guide-1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.uchicago.edu/wp-content/uploads/2019/09/Academic-Career-Guide-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4">
            <a:extLst>
              <a:ext uri="{FF2B5EF4-FFF2-40B4-BE49-F238E27FC236}">
                <a16:creationId xmlns:a16="http://schemas.microsoft.com/office/drawing/2014/main" id="{352BB3D1-FC10-43EE-8114-34C0EBA6F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FDA324-1599-4FF4-8A1F-44FA84BC7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636" y="992221"/>
            <a:ext cx="6247308" cy="4873558"/>
          </a:xfrm>
        </p:spPr>
        <p:txBody>
          <a:bodyPr anchor="ctr">
            <a:normAutofit/>
          </a:bodyPr>
          <a:lstStyle/>
          <a:p>
            <a:r>
              <a:rPr lang="en-US" sz="4800" dirty="0"/>
              <a:t>Preparing for the job market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5284E-3216-45B3-99BD-25B70C544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8056" y="996610"/>
            <a:ext cx="3363901" cy="4864780"/>
          </a:xfrm>
        </p:spPr>
        <p:txBody>
          <a:bodyPr anchor="ctr">
            <a:normAutofit/>
          </a:bodyPr>
          <a:lstStyle/>
          <a:p>
            <a:pPr algn="r"/>
            <a:r>
              <a:rPr lang="en-US" sz="2000" dirty="0">
                <a:solidFill>
                  <a:schemeClr val="tx2"/>
                </a:solidFill>
              </a:rPr>
              <a:t>Sarah K. Bruch</a:t>
            </a:r>
          </a:p>
        </p:txBody>
      </p:sp>
      <p:cxnSp>
        <p:nvCxnSpPr>
          <p:cNvPr id="36" name="Straight Connector 26">
            <a:extLst>
              <a:ext uri="{FF2B5EF4-FFF2-40B4-BE49-F238E27FC236}">
                <a16:creationId xmlns:a16="http://schemas.microsoft.com/office/drawing/2014/main" id="{7766695C-9F91-4225-8954-E3288BC5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09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Research Job listing websites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74677-37E9-4094-AF7E-7B774F3A175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Sociology and Criminal Justice</a:t>
            </a:r>
          </a:p>
          <a:p>
            <a:pPr lvl="1"/>
            <a:r>
              <a:rPr lang="en-US" dirty="0"/>
              <a:t>ASA job bank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ACS career center &amp; positions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dirty="0"/>
              <a:t>Policy and Administration</a:t>
            </a:r>
          </a:p>
          <a:p>
            <a:pPr lvl="1"/>
            <a:r>
              <a:rPr lang="en-US" dirty="0"/>
              <a:t>APPAM job listings (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NASPAA career resources (</a:t>
            </a:r>
            <a:r>
              <a:rPr lang="en-US" dirty="0">
                <a:hlinkClick r:id="rId5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APSA job listings (</a:t>
            </a:r>
            <a:r>
              <a:rPr lang="en-US" dirty="0">
                <a:hlinkClick r:id="rId6"/>
              </a:rPr>
              <a:t>link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b="1" dirty="0"/>
              <a:t>Education </a:t>
            </a:r>
          </a:p>
          <a:p>
            <a:pPr lvl="1"/>
            <a:r>
              <a:rPr lang="en-US" dirty="0"/>
              <a:t>AERA job listings (</a:t>
            </a:r>
            <a:r>
              <a:rPr lang="en-US" dirty="0">
                <a:hlinkClick r:id="rId7"/>
              </a:rPr>
              <a:t>link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A93B87-8C35-42F3-A62A-8AA29C62DF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Multi-Field and Discipline</a:t>
            </a:r>
          </a:p>
          <a:p>
            <a:pPr lvl="1"/>
            <a:r>
              <a:rPr lang="en-US" dirty="0"/>
              <a:t>Chronicle of Higher Education job listings (</a:t>
            </a:r>
            <a:r>
              <a:rPr lang="en-US" dirty="0">
                <a:hlinkClick r:id="rId8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Inside Higher Ed job listings (</a:t>
            </a:r>
            <a:r>
              <a:rPr lang="en-US" dirty="0">
                <a:hlinkClick r:id="rId9"/>
              </a:rPr>
              <a:t>link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HigherEd</a:t>
            </a:r>
            <a:r>
              <a:rPr lang="en-US" dirty="0"/>
              <a:t> Jobs (</a:t>
            </a:r>
            <a:r>
              <a:rPr lang="en-US" dirty="0">
                <a:hlinkClick r:id="rId10"/>
              </a:rPr>
              <a:t>link</a:t>
            </a:r>
            <a:r>
              <a:rPr lang="en-US" dirty="0"/>
              <a:t>)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986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and Research Job listing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APPAM job listings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NASPAA career resources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Chronicle of Higher Education job listings (</a:t>
            </a:r>
            <a:r>
              <a:rPr lang="en-US" dirty="0">
                <a:hlinkClick r:id="rId4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Inside Higher Ed job listings (</a:t>
            </a:r>
            <a:r>
              <a:rPr lang="en-US" dirty="0">
                <a:hlinkClick r:id="rId5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 err="1"/>
              <a:t>HigherEd</a:t>
            </a:r>
            <a:r>
              <a:rPr lang="en-US" dirty="0"/>
              <a:t> Jobs (not only faculty positions) (</a:t>
            </a:r>
            <a:r>
              <a:rPr lang="en-US" dirty="0">
                <a:hlinkClick r:id="rId6"/>
              </a:rPr>
              <a:t>link</a:t>
            </a:r>
            <a:r>
              <a:rPr lang="en-US" dirty="0"/>
              <a:t>)  </a:t>
            </a:r>
          </a:p>
          <a:p>
            <a:r>
              <a:rPr lang="en-US" dirty="0" err="1"/>
              <a:t>USAJobs</a:t>
            </a:r>
            <a:r>
              <a:rPr lang="en-US" dirty="0"/>
              <a:t> (</a:t>
            </a:r>
            <a:r>
              <a:rPr lang="en-US" dirty="0">
                <a:hlinkClick r:id="rId7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State and local government jobs (</a:t>
            </a:r>
            <a:r>
              <a:rPr lang="en-US" dirty="0">
                <a:hlinkClick r:id="rId8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Idealist.org (</a:t>
            </a:r>
            <a:r>
              <a:rPr lang="en-US" dirty="0">
                <a:hlinkClick r:id="rId9"/>
              </a:rPr>
              <a:t>link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00042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br>
              <a:rPr lang="en-US" b="1" dirty="0"/>
            </a:br>
            <a:r>
              <a:rPr lang="en-US" dirty="0"/>
              <a:t>Non-academic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General information about non-academic/</a:t>
            </a:r>
            <a:r>
              <a:rPr lang="en-US" sz="1800" dirty="0">
                <a:solidFill>
                  <a:prstClr val="black"/>
                </a:solidFill>
                <a:latin typeface="Gill Sans MT" panose="020B0502020104020203"/>
              </a:rPr>
              <a:t>A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ltAc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jobs and resources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</a:t>
            </a:r>
          </a:p>
          <a:p>
            <a:pPr marL="0" indent="0">
              <a:buNone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Chronicle of Higher Education “The Ph.D.’s Guide to a Nonfaculty Job Search”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3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  </a:t>
            </a:r>
          </a:p>
          <a:p>
            <a:pPr marL="0" indent="0">
              <a:buNone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“For Would-Be Academics, Now Is the Time to Get Serious About Plan B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4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7916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br>
              <a:rPr lang="en-US" b="1" dirty="0"/>
            </a:br>
            <a:r>
              <a:rPr lang="en-US" dirty="0"/>
              <a:t>Federal Government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Application via USAJOBS</a:t>
            </a:r>
          </a:p>
          <a:p>
            <a:r>
              <a:rPr lang="en-US" dirty="0"/>
              <a:t>Info on how to apply (</a:t>
            </a:r>
            <a:r>
              <a:rPr lang="en-US" dirty="0">
                <a:hlinkClick r:id="rId2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Webinars and info sessions on applying (</a:t>
            </a:r>
            <a:r>
              <a:rPr lang="en-US" dirty="0">
                <a:hlinkClick r:id="rId3"/>
              </a:rPr>
              <a:t>link</a:t>
            </a:r>
            <a:r>
              <a:rPr lang="en-US" dirty="0"/>
              <a:t>)</a:t>
            </a:r>
          </a:p>
          <a:p>
            <a:r>
              <a:rPr lang="en-US" dirty="0"/>
              <a:t>Important tips on applying for federal government research jobs</a:t>
            </a:r>
          </a:p>
          <a:p>
            <a:pPr lvl="1"/>
            <a:r>
              <a:rPr lang="en-US" dirty="0"/>
              <a:t>Some agencies use automated application review so be sure to get information on how to ensure your application materials are using key words from the position requirements.</a:t>
            </a:r>
          </a:p>
          <a:p>
            <a:pPr lvl="1"/>
            <a:r>
              <a:rPr lang="en-US" dirty="0"/>
              <a:t>Be sure to identify the appropriate level of position that you qualify for (positions are assigned levels or general equivalence scales/grades (i.e. GS-12 which specifies the required specialized experience, typically education and prior experience). </a:t>
            </a:r>
          </a:p>
          <a:p>
            <a:pPr lvl="1"/>
            <a:r>
              <a:rPr lang="en-US" dirty="0"/>
              <a:t>Many positions allow for remote work, and you can filter positions for this.</a:t>
            </a:r>
          </a:p>
        </p:txBody>
      </p:sp>
    </p:spTree>
    <p:extLst>
      <p:ext uri="{BB962C8B-B14F-4D97-AF65-F5344CB8AC3E}">
        <p14:creationId xmlns:p14="http://schemas.microsoft.com/office/powerpoint/2010/main" val="3383892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</a:t>
            </a:r>
            <a:br>
              <a:rPr lang="en-US" b="1" dirty="0"/>
            </a:br>
            <a:r>
              <a:rPr lang="en-US" dirty="0"/>
              <a:t>state and local Government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20716" cy="3450613"/>
          </a:xfrm>
        </p:spPr>
        <p:txBody>
          <a:bodyPr>
            <a:normAutofit/>
          </a:bodyPr>
          <a:lstStyle/>
          <a:p>
            <a:r>
              <a:rPr lang="en-US" dirty="0"/>
              <a:t>Many state government agencies (education, human services, etc.) have research positions (Director of Research, Director of Research and Evaluation, Director of Policy Analysis, etc.)  </a:t>
            </a:r>
          </a:p>
          <a:p>
            <a:r>
              <a:rPr lang="en-US" dirty="0"/>
              <a:t>Most states have employment listings available online on state government website</a:t>
            </a:r>
          </a:p>
          <a:p>
            <a:pPr lvl="1"/>
            <a:r>
              <a:rPr lang="en-US" dirty="0"/>
              <a:t>many state websites are inclusive of local govt positions</a:t>
            </a:r>
          </a:p>
          <a:p>
            <a:r>
              <a:rPr lang="en-US" dirty="0"/>
              <a:t>Definitions and descriptions of research vary</a:t>
            </a:r>
          </a:p>
          <a:p>
            <a:pPr lvl="1"/>
            <a:r>
              <a:rPr lang="en-US" dirty="0"/>
              <a:t>many inclusive of program evaluation, technical assistance, and performance management </a:t>
            </a:r>
          </a:p>
        </p:txBody>
      </p:sp>
    </p:spTree>
    <p:extLst>
      <p:ext uri="{BB962C8B-B14F-4D97-AF65-F5344CB8AC3E}">
        <p14:creationId xmlns:p14="http://schemas.microsoft.com/office/powerpoint/2010/main" val="1562954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Application materials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974677-37E9-4094-AF7E-7B774F3A17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6619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Most Commonly Required Elements</a:t>
            </a:r>
          </a:p>
          <a:p>
            <a:r>
              <a:rPr lang="en-US" dirty="0"/>
              <a:t>CV </a:t>
            </a:r>
          </a:p>
          <a:p>
            <a:r>
              <a:rPr lang="en-US" dirty="0"/>
              <a:t>Cover letter</a:t>
            </a:r>
          </a:p>
          <a:p>
            <a:r>
              <a:rPr lang="en-US" dirty="0"/>
              <a:t>Research statement</a:t>
            </a:r>
          </a:p>
          <a:p>
            <a:r>
              <a:rPr lang="en-US" dirty="0"/>
              <a:t>Writing samples</a:t>
            </a:r>
          </a:p>
          <a:p>
            <a:r>
              <a:rPr lang="en-US" dirty="0"/>
              <a:t>Teaching statement, philosophy, evidence of effectiveness, student evaluations, or portfolio</a:t>
            </a:r>
          </a:p>
          <a:p>
            <a:r>
              <a:rPr lang="en-US" dirty="0"/>
              <a:t>Diversity or diversity, equity, and inclusion statement</a:t>
            </a:r>
          </a:p>
          <a:p>
            <a:r>
              <a:rPr lang="en-US" dirty="0"/>
              <a:t>Letters of recommendation 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A93B87-8C35-42F3-A62A-8AA29C62DF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/>
              <a:t>Preparation of Application Materials</a:t>
            </a:r>
          </a:p>
          <a:p>
            <a:r>
              <a:rPr lang="en-US" dirty="0"/>
              <a:t>Plan for 3-6 months of preparation</a:t>
            </a:r>
          </a:p>
          <a:p>
            <a:r>
              <a:rPr lang="en-US" dirty="0"/>
              <a:t>Revising draft documents by seeking input and feedback from advisors, mentors, and peers</a:t>
            </a:r>
          </a:p>
          <a:p>
            <a:r>
              <a:rPr lang="en-US" dirty="0"/>
              <a:t>Adapting and selecting materials for specific jobs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731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cover letter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87752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are some pieces of advice on how to write a cover letter for research position?</a:t>
            </a:r>
          </a:p>
          <a:p>
            <a:pPr lvl="1"/>
            <a:r>
              <a:rPr lang="en-US" dirty="0"/>
              <a:t>Super important document, not a pro-forma document!</a:t>
            </a:r>
          </a:p>
          <a:p>
            <a:pPr lvl="1"/>
            <a:r>
              <a:rPr lang="en-US" dirty="0"/>
              <a:t>Tailored to the specific position (i.e. describes the fit/match between you and the position and why you are the ideal candidate)</a:t>
            </a:r>
          </a:p>
          <a:p>
            <a:pPr lvl="1"/>
            <a:r>
              <a:rPr lang="en-US" dirty="0"/>
              <a:t>Introduction to your intellectual agenda (broader than dissertation, prospective not retrospective)</a:t>
            </a:r>
          </a:p>
          <a:p>
            <a:pPr lvl="1"/>
            <a:r>
              <a:rPr lang="en-US" dirty="0"/>
              <a:t>Provides narrative of your accomplishments (awards and recognitions, publications) and how these fit into your overall intellectual agenda </a:t>
            </a:r>
          </a:p>
          <a:p>
            <a:pPr lvl="1"/>
            <a:r>
              <a:rPr lang="en-US" dirty="0"/>
              <a:t>Differentiated by type of positions (i.e. research/R1, teaching intensive, post-doc)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85EAAF-FFDB-4E9F-B7C8-764A952B793E}"/>
              </a:ext>
            </a:extLst>
          </p:cNvPr>
          <p:cNvSpPr txBox="1"/>
          <p:nvPr/>
        </p:nvSpPr>
        <p:spPr>
          <a:xfrm>
            <a:off x="1367161" y="5466345"/>
            <a:ext cx="9687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UNC cover letter resource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); UI cover letter resource (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  <a:hlinkClick r:id="rId3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Inside HE “How to Write a Successful Cover Letter” (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  <a:hlinkClick r:id="rId4"/>
              </a:rPr>
              <a:t>link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</a:rPr>
              <a:t>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950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research statement &amp; writing samples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What should be included in a research statement?</a:t>
            </a:r>
          </a:p>
          <a:p>
            <a:pPr lvl="1"/>
            <a:r>
              <a:rPr lang="en-US" dirty="0"/>
              <a:t>Crafting a narrative of yourself as a researcher </a:t>
            </a:r>
          </a:p>
          <a:p>
            <a:pPr lvl="1"/>
            <a:r>
              <a:rPr lang="en-US" dirty="0"/>
              <a:t>Summary of research projects and contributions</a:t>
            </a:r>
          </a:p>
          <a:p>
            <a:pPr lvl="1"/>
            <a:r>
              <a:rPr lang="en-US" dirty="0"/>
              <a:t>Future plans for ongoing and new projects</a:t>
            </a:r>
          </a:p>
          <a:p>
            <a:r>
              <a:rPr lang="en-US" b="1" dirty="0"/>
              <a:t>What makes a good writing sample and how do I select which piece/s to submit?</a:t>
            </a:r>
          </a:p>
          <a:p>
            <a:pPr lvl="1"/>
            <a:r>
              <a:rPr lang="en-US" dirty="0"/>
              <a:t>Submit peer-reviewed published work when possible</a:t>
            </a:r>
          </a:p>
          <a:p>
            <a:pPr lvl="1"/>
            <a:r>
              <a:rPr lang="en-US" dirty="0"/>
              <a:t>Dissertation chapter(s) is common</a:t>
            </a:r>
          </a:p>
          <a:p>
            <a:pPr lvl="1"/>
            <a:r>
              <a:rPr lang="en-US" dirty="0"/>
              <a:t>Select writing sample that balances showcasing best work and most relevant to position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802A2-5568-4B14-9F68-6614FE5E1C2A}"/>
              </a:ext>
            </a:extLst>
          </p:cNvPr>
          <p:cNvSpPr txBox="1"/>
          <p:nvPr/>
        </p:nvSpPr>
        <p:spPr>
          <a:xfrm>
            <a:off x="1367161" y="5682948"/>
            <a:ext cx="9687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UW guide on writing research statements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3597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teaching materials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kind of teaching materials should I be prepared to submit?</a:t>
            </a:r>
          </a:p>
          <a:p>
            <a:r>
              <a:rPr lang="en-US" dirty="0"/>
              <a:t>Positions vary in terms of what materials they request, most common is teaching statement, sometimes ask separately for teaching philosophy, evidence of effectiveness, student evaluations, or portfolio w/ sample syllabi.</a:t>
            </a:r>
          </a:p>
          <a:p>
            <a:r>
              <a:rPr lang="en-US" dirty="0"/>
              <a:t>Teaching statements typically include:</a:t>
            </a:r>
          </a:p>
          <a:p>
            <a:pPr lvl="1"/>
            <a:r>
              <a:rPr lang="en-US" dirty="0"/>
              <a:t>Statement of teaching philosophy</a:t>
            </a:r>
          </a:p>
          <a:p>
            <a:pPr lvl="1"/>
            <a:r>
              <a:rPr lang="en-US" dirty="0"/>
              <a:t>Description of teaching experience, classes taught or </a:t>
            </a:r>
            <a:r>
              <a:rPr lang="en-US" dirty="0" err="1"/>
              <a:t>TA’ed</a:t>
            </a:r>
            <a:endParaRPr lang="en-US" dirty="0"/>
          </a:p>
          <a:p>
            <a:pPr lvl="1"/>
            <a:r>
              <a:rPr lang="en-US" dirty="0"/>
              <a:t>Description of what you can teach and are interested in teaching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8C821-992B-4A2A-8246-AB809C11EC1D}"/>
              </a:ext>
            </a:extLst>
          </p:cNvPr>
          <p:cNvSpPr txBox="1"/>
          <p:nvPr/>
        </p:nvSpPr>
        <p:spPr>
          <a:xfrm>
            <a:off x="1252153" y="5466345"/>
            <a:ext cx="9687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Cornell teaching statement guide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); Vanderbilt teaching statement guide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3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6568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diversity/</a:t>
            </a:r>
            <a:r>
              <a:rPr lang="en-US" sz="3200" dirty="0" err="1"/>
              <a:t>dei</a:t>
            </a:r>
            <a:r>
              <a:rPr lang="en-US" sz="3200" dirty="0"/>
              <a:t> materials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do diversity or DEI statements typically include?</a:t>
            </a:r>
          </a:p>
          <a:p>
            <a:r>
              <a:rPr lang="en-US" dirty="0"/>
              <a:t>Past experiences, achievements, and work in relation to diversity/DEI</a:t>
            </a:r>
          </a:p>
          <a:p>
            <a:r>
              <a:rPr lang="en-US" dirty="0"/>
              <a:t>Description of understanding, values, perspectives related to diversity/DEI</a:t>
            </a:r>
          </a:p>
          <a:p>
            <a:r>
              <a:rPr lang="en-US" dirty="0"/>
              <a:t>Future goals and plans in relation to diversity/DEI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21B4BB-5058-4413-9668-6036F80A34A9}"/>
              </a:ext>
            </a:extLst>
          </p:cNvPr>
          <p:cNvSpPr txBox="1"/>
          <p:nvPr/>
        </p:nvSpPr>
        <p:spPr>
          <a:xfrm>
            <a:off x="1367161" y="5466345"/>
            <a:ext cx="9687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Inside HE piece on advice for graduate students in relation to DEI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);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 Penn 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</a:rPr>
              <a:t>resource (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  <a:hlinkClick r:id="rId3"/>
              </a:rPr>
              <a:t>link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</a:rPr>
              <a:t>);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Tips for Writing DEI statement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4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); 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</a:rPr>
              <a:t>UC-Berkeley rubric (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  <a:hlinkClick r:id="rId5"/>
              </a:rPr>
              <a:t>link</a:t>
            </a:r>
            <a:r>
              <a:rPr lang="en-US" dirty="0">
                <a:solidFill>
                  <a:prstClr val="black"/>
                </a:solidFill>
                <a:latin typeface="Gill Sans MT" panose="020B0502020104020203"/>
              </a:rPr>
              <a:t>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21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832F7F-476E-430D-8B64-928777AB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8DDDDC-0D26-4FDF-8DAB-F130C6608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53526"/>
              </p:ext>
            </p:extLst>
          </p:nvPr>
        </p:nvGraphicFramePr>
        <p:xfrm>
          <a:off x="852257" y="2215299"/>
          <a:ext cx="10507042" cy="4147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881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Letters of recommendation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What kinds of considerations should I be thinking of as I solicit letters of recommendation?</a:t>
            </a:r>
          </a:p>
          <a:p>
            <a:pPr lvl="1"/>
            <a:r>
              <a:rPr lang="en-US" dirty="0"/>
              <a:t>Who should I ask? </a:t>
            </a:r>
          </a:p>
          <a:p>
            <a:pPr lvl="2"/>
            <a:r>
              <a:rPr lang="en-US" dirty="0"/>
              <a:t>Primary advisor and faculty members most familiar with your research </a:t>
            </a:r>
          </a:p>
          <a:p>
            <a:pPr lvl="2"/>
            <a:r>
              <a:rPr lang="en-US" dirty="0"/>
              <a:t>Faculty you have worked with on other research projects or who can speak to your intellectual strengths and/or teaching expertise  </a:t>
            </a:r>
          </a:p>
          <a:p>
            <a:pPr lvl="1"/>
            <a:r>
              <a:rPr lang="en-US" dirty="0"/>
              <a:t>Different positions, different letter writers? </a:t>
            </a:r>
          </a:p>
          <a:p>
            <a:pPr lvl="2"/>
            <a:r>
              <a:rPr lang="en-US" dirty="0"/>
              <a:t>Some consideration should be given to the position and which of your letter writers can provide the best account of your strengths in that area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32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Recent Experience Panel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17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061AD-F6EE-4D52-BD78-0BDC0971B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03038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061AD-F6EE-4D52-BD78-0BDC0971B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4176511" cy="1049235"/>
          </a:xfrm>
        </p:spPr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1D8AA-D582-43CA-B3D2-F0E5BCBF6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80" y="2015732"/>
            <a:ext cx="5428614" cy="379026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Slide decks for previous sessions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CV and Academic Bio Workshop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Presenting and Talking about Your Work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Preparing for Research Careers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Preparing for the Academic Job Market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Academic Publishing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5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/>
              <a:t>Available on Biden School website at: </a:t>
            </a:r>
            <a:r>
              <a:rPr lang="en-US" sz="1800" dirty="0">
                <a:hlinkClick r:id="rId2"/>
              </a:rPr>
              <a:t>https://www.bidenschool.udel.edu/student-resources</a:t>
            </a:r>
            <a:r>
              <a:rPr lang="en-US" sz="1800" dirty="0"/>
              <a:t> </a:t>
            </a:r>
          </a:p>
          <a:p>
            <a:pPr lvl="1">
              <a:lnSpc>
                <a:spcPct val="110000"/>
              </a:lnSpc>
            </a:pPr>
            <a:endParaRPr lang="en-US" sz="15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5D507BD-9C77-4399-A9E8-5433D0D5112A}"/>
              </a:ext>
            </a:extLst>
          </p:cNvPr>
          <p:cNvSpPr txBox="1">
            <a:spLocks/>
          </p:cNvSpPr>
          <p:nvPr/>
        </p:nvSpPr>
        <p:spPr>
          <a:xfrm>
            <a:off x="6619864" y="2015732"/>
            <a:ext cx="5428614" cy="37902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1800" dirty="0"/>
              <a:t>APPAM Podcast: The Wonk, Episode 3: The Public Policy Job Market 101 (</a:t>
            </a:r>
            <a:r>
              <a:rPr lang="en-US" sz="1800" dirty="0">
                <a:hlinkClick r:id="rId3"/>
              </a:rPr>
              <a:t>link</a:t>
            </a:r>
            <a:r>
              <a:rPr lang="en-US" sz="1800" dirty="0"/>
              <a:t>)</a:t>
            </a:r>
          </a:p>
          <a:p>
            <a:pPr lvl="1">
              <a:lnSpc>
                <a:spcPct val="110000"/>
              </a:lnSpc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17079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D74F1-9EAE-42CB-B748-C5A389EE2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148" y="2146245"/>
            <a:ext cx="2823919" cy="1868760"/>
          </a:xfrm>
        </p:spPr>
        <p:txBody>
          <a:bodyPr vert="horz" lIns="91440" tIns="45720" rIns="91440" bIns="0" rtlCol="0" anchor="b">
            <a:normAutofit/>
          </a:bodyPr>
          <a:lstStyle/>
          <a:p>
            <a:r>
              <a:rPr lang="en-US" sz="3300" dirty="0"/>
              <a:t>Lots of different types of jobs!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EA4C34E-6FD8-4D4E-A8F3-9F2735689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2778" y="1047947"/>
            <a:ext cx="6712074" cy="406535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FF53142-0952-4481-B41D-AC7D46D890C5}"/>
              </a:ext>
            </a:extLst>
          </p:cNvPr>
          <p:cNvSpPr txBox="1"/>
          <p:nvPr/>
        </p:nvSpPr>
        <p:spPr>
          <a:xfrm>
            <a:off x="890818" y="5570040"/>
            <a:ext cx="9687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 err="1"/>
              <a:t>Lantsoght</a:t>
            </a:r>
            <a:r>
              <a:rPr lang="en-US" sz="1600" dirty="0"/>
              <a:t>, Eva. 2018. “Navigating Career Options After Your PhD.” Pg. 257-287 in The A-Z of the PhD Trajectory: A Practical Guide for a Successful Journey. Springer Publishing. </a:t>
            </a:r>
          </a:p>
        </p:txBody>
      </p:sp>
    </p:spTree>
    <p:extLst>
      <p:ext uri="{BB962C8B-B14F-4D97-AF65-F5344CB8AC3E}">
        <p14:creationId xmlns:p14="http://schemas.microsoft.com/office/powerpoint/2010/main" val="1553934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071A1-CF16-4A3F-AE99-397D94E2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Timelines for academic and non-academic research jobs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A6404-F874-467F-B540-6B4BD4B8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Vary by field and discipline </a:t>
            </a:r>
          </a:p>
          <a:p>
            <a:pPr lvl="1"/>
            <a:r>
              <a:rPr lang="en-US" dirty="0"/>
              <a:t>For many disciplines/fields start in late summer or early fall w/ job posting listed   </a:t>
            </a:r>
          </a:p>
          <a:p>
            <a:r>
              <a:rPr lang="en-US" dirty="0"/>
              <a:t>Vary by type of organization </a:t>
            </a:r>
          </a:p>
          <a:p>
            <a:pPr lvl="1"/>
            <a:r>
              <a:rPr lang="en-US" dirty="0"/>
              <a:t>Academic jobs more likely to follow specific timeline </a:t>
            </a:r>
          </a:p>
          <a:p>
            <a:pPr lvl="1"/>
            <a:r>
              <a:rPr lang="en-US" dirty="0"/>
              <a:t>government and industry jobs more likely year-round openings  </a:t>
            </a:r>
          </a:p>
          <a:p>
            <a:r>
              <a:rPr lang="en-US" dirty="0"/>
              <a:t>Several months long process </a:t>
            </a:r>
          </a:p>
          <a:p>
            <a:pPr lvl="1"/>
            <a:r>
              <a:rPr lang="en-US" dirty="0"/>
              <a:t>Lots of preparation of materials prior to actual application </a:t>
            </a:r>
          </a:p>
          <a:p>
            <a:pPr lvl="1"/>
            <a:r>
              <a:rPr lang="en-US" dirty="0"/>
              <a:t>Typically substantial time between initial application and interview phases 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07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51886-AA43-422E-B193-F1F3DF7D8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Academic Job Market</a:t>
            </a:r>
            <a:endParaRPr lang="en-US" sz="2300" b="0" i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3FD7E2D-55A3-433C-BAB3-4F8446A362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General Overview and Timeline</a:t>
            </a:r>
          </a:p>
        </p:txBody>
      </p:sp>
      <p:graphicFrame>
        <p:nvGraphicFramePr>
          <p:cNvPr id="4" name="Content Placeholder 3" descr="SmartArt timeline">
            <a:extLst>
              <a:ext uri="{FF2B5EF4-FFF2-40B4-BE49-F238E27FC236}">
                <a16:creationId xmlns:a16="http://schemas.microsoft.com/office/drawing/2014/main" id="{4424901C-24B0-4C46-B815-EB0C38D742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868005"/>
              </p:ext>
            </p:extLst>
          </p:nvPr>
        </p:nvGraphicFramePr>
        <p:xfrm>
          <a:off x="525500" y="1686692"/>
          <a:ext cx="11066462" cy="489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835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5E8F-E565-4437-84E0-8234EA353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research jobs: </a:t>
            </a:r>
            <a:br>
              <a:rPr lang="en-US" dirty="0"/>
            </a:br>
            <a:r>
              <a:rPr lang="en-US" b="1" dirty="0"/>
              <a:t>Academic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D9253-524E-48AF-AC8F-9D4E5ECF9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Lots of academic job locations</a:t>
            </a:r>
          </a:p>
          <a:p>
            <a:pPr lvl="1"/>
            <a:r>
              <a:rPr lang="en-US" dirty="0"/>
              <a:t>vary in terms of tier/prestige of institution, schools, and departments </a:t>
            </a:r>
          </a:p>
          <a:p>
            <a:pPr lvl="2"/>
            <a:r>
              <a:rPr lang="en-US" dirty="0"/>
              <a:t>range from R1 (research intensive) institutions to less research intensive (R2/R3)</a:t>
            </a:r>
          </a:p>
          <a:p>
            <a:pPr lvl="2"/>
            <a:r>
              <a:rPr lang="en-US" dirty="0"/>
              <a:t>prestige/ranking of institutions and programs/departments vary</a:t>
            </a:r>
          </a:p>
          <a:p>
            <a:pPr lvl="1"/>
            <a:r>
              <a:rPr lang="en-US" dirty="0"/>
              <a:t>Vary in terms of types of institutions: </a:t>
            </a:r>
          </a:p>
          <a:p>
            <a:pPr lvl="2"/>
            <a:r>
              <a:rPr lang="en-US" dirty="0"/>
              <a:t>Doctoral and masters (i.e. schools with graduate programs)</a:t>
            </a:r>
          </a:p>
          <a:p>
            <a:pPr lvl="2"/>
            <a:r>
              <a:rPr lang="en-US" dirty="0"/>
              <a:t>BA-focused schools (range from state schools, private schools, liberal arts etc.)</a:t>
            </a:r>
          </a:p>
          <a:p>
            <a:pPr lvl="1"/>
            <a:r>
              <a:rPr lang="en-US" dirty="0"/>
              <a:t>Vary in terms of expectations for job – more teaching-focused jobs vs classic 20-20-40 jobs (teaching, service, and research)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C5C26-F425-4E94-B077-4BF34DF137FF}"/>
              </a:ext>
            </a:extLst>
          </p:cNvPr>
          <p:cNvSpPr txBox="1"/>
          <p:nvPr/>
        </p:nvSpPr>
        <p:spPr>
          <a:xfrm>
            <a:off x="1367161" y="5761608"/>
            <a:ext cx="9687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UChicago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Grad Guide to Academic Careers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80132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5E8F-E565-4437-84E0-8234EA353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research jobs: </a:t>
            </a:r>
            <a:br>
              <a:rPr lang="en-US" dirty="0"/>
            </a:br>
            <a:r>
              <a:rPr lang="en-US" b="1" dirty="0"/>
              <a:t>Academic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D9253-524E-48AF-AC8F-9D4E5ECF9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Lots of different types of academic positions</a:t>
            </a:r>
          </a:p>
          <a:p>
            <a:pPr lvl="1"/>
            <a:r>
              <a:rPr lang="en-US" dirty="0"/>
              <a:t>Post-docs</a:t>
            </a:r>
          </a:p>
          <a:p>
            <a:pPr lvl="1"/>
            <a:r>
              <a:rPr lang="en-US" dirty="0"/>
              <a:t>Vary in terms of expectations for job – (teaching, service, and research)</a:t>
            </a:r>
          </a:p>
          <a:p>
            <a:pPr lvl="1"/>
            <a:r>
              <a:rPr lang="en-US" dirty="0"/>
              <a:t>Tenure-track vs contractual professorships </a:t>
            </a:r>
          </a:p>
          <a:p>
            <a:pPr lvl="1"/>
            <a:r>
              <a:rPr lang="en-US" dirty="0"/>
              <a:t>Visiting assistant and adjunct professorships </a:t>
            </a:r>
          </a:p>
          <a:p>
            <a:pPr lvl="1"/>
            <a:r>
              <a:rPr lang="en-US" dirty="0"/>
              <a:t>Staff scientists at research centers or institutions affiliated with university or college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C5C26-F425-4E94-B077-4BF34DF137FF}"/>
              </a:ext>
            </a:extLst>
          </p:cNvPr>
          <p:cNvSpPr txBox="1"/>
          <p:nvPr/>
        </p:nvSpPr>
        <p:spPr>
          <a:xfrm>
            <a:off x="1367161" y="5761608"/>
            <a:ext cx="9687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Resources: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UChicago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 Grad Guide to Academic Careers (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  <a:hlinkClick r:id="rId2"/>
              </a:rPr>
              <a:t>link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056398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5E8F-E565-4437-84E0-8234EA353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research jobs: </a:t>
            </a:r>
            <a:br>
              <a:rPr lang="en-US" dirty="0"/>
            </a:br>
            <a:r>
              <a:rPr lang="en-US" b="1" dirty="0"/>
              <a:t>Nonacademic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D9253-524E-48AF-AC8F-9D4E5ECF9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Government/public service (federal, state and local governments, agencies, departments etc. research directors, policy directors etc.)</a:t>
            </a:r>
          </a:p>
          <a:p>
            <a:r>
              <a:rPr lang="en-US" dirty="0"/>
              <a:t>Policy research organizations – many types  (</a:t>
            </a:r>
            <a:r>
              <a:rPr lang="en-US" dirty="0" err="1"/>
              <a:t>Abt</a:t>
            </a:r>
            <a:r>
              <a:rPr lang="en-US" dirty="0"/>
              <a:t>, AIR, MDRC, Rand, Mathematica, Brookings, Urban Institute, etc.)</a:t>
            </a:r>
          </a:p>
          <a:p>
            <a:pPr lvl="2"/>
            <a:r>
              <a:rPr lang="en-US" dirty="0"/>
              <a:t>Small, single-issue nonprofits to for-profit firms with thousands of employees  </a:t>
            </a:r>
          </a:p>
          <a:p>
            <a:pPr lvl="2"/>
            <a:r>
              <a:rPr lang="en-US" dirty="0"/>
              <a:t>Research centers within universities (poverty research centers at Wisconsin, Kentucky, Michigan, Washington, Stanford, Davis, Columbia; education research centers at Vanderbilt, Penn, Wisconsin, Washington, etc.)</a:t>
            </a:r>
          </a:p>
          <a:p>
            <a:pPr lvl="2"/>
            <a:r>
              <a:rPr lang="en-US" dirty="0"/>
              <a:t>Institutional assessment and research positions within universities </a:t>
            </a:r>
          </a:p>
          <a:p>
            <a:r>
              <a:rPr lang="en-US" dirty="0"/>
              <a:t>Nonprofit and service delivery organizations (United Way, local nonprofits, etc.)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66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53CB5-91D2-4965-AD27-4962BBCCA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BD68-1849-46CD-9878-F0D8A4B14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15732"/>
            <a:ext cx="9894083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Finding Positions of Interest</a:t>
            </a:r>
          </a:p>
          <a:p>
            <a:pPr lvl="1"/>
            <a:r>
              <a:rPr lang="en-US" dirty="0"/>
              <a:t>Regularly check professional association and other HE job listings</a:t>
            </a:r>
          </a:p>
          <a:p>
            <a:pPr lvl="1"/>
            <a:r>
              <a:rPr lang="en-US" dirty="0"/>
              <a:t>Use your social and professional networks to find out about opportunities &amp; notify on market</a:t>
            </a:r>
          </a:p>
          <a:p>
            <a:pPr marL="0" indent="0">
              <a:buNone/>
            </a:pPr>
            <a:r>
              <a:rPr lang="en-US" b="1" u="sng" dirty="0"/>
              <a:t>Selecting Positions to Apply For </a:t>
            </a:r>
          </a:p>
          <a:p>
            <a:pPr lvl="1"/>
            <a:r>
              <a:rPr lang="en-US" dirty="0"/>
              <a:t>Determine the type of jobs you are interested in (i.e. teaching-focused, research-focused)</a:t>
            </a:r>
          </a:p>
          <a:p>
            <a:pPr lvl="1"/>
            <a:r>
              <a:rPr lang="en-US" dirty="0"/>
              <a:t>Apply for jobs that are a match or fit with your expertise and interests</a:t>
            </a:r>
          </a:p>
          <a:p>
            <a:pPr lvl="1"/>
            <a:r>
              <a:rPr lang="en-US" dirty="0"/>
              <a:t>Apply broadly (to jobs you are qualified for), don’t be overly narrow in your focus on an ideal job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7583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Custom 49">
      <a:dk1>
        <a:sysClr val="windowText" lastClr="000000"/>
      </a:dk1>
      <a:lt1>
        <a:sysClr val="window" lastClr="FFFFFF"/>
      </a:lt1>
      <a:dk2>
        <a:srgbClr val="454D55"/>
      </a:dk2>
      <a:lt2>
        <a:srgbClr val="808080"/>
      </a:lt2>
      <a:accent1>
        <a:srgbClr val="8C6239"/>
      </a:accent1>
      <a:accent2>
        <a:srgbClr val="A67C52"/>
      </a:accent2>
      <a:accent3>
        <a:srgbClr val="C69C6D"/>
      </a:accent3>
      <a:accent4>
        <a:srgbClr val="E6E6E6"/>
      </a:accent4>
      <a:accent5>
        <a:srgbClr val="CCCCCC"/>
      </a:accent5>
      <a:accent6>
        <a:srgbClr val="70AD47"/>
      </a:accent6>
      <a:hlink>
        <a:srgbClr val="808080"/>
      </a:hlink>
      <a:folHlink>
        <a:srgbClr val="808080"/>
      </a:folHlink>
    </a:clrScheme>
    <a:fontScheme name="Custom 45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imeline from SmartArt_02_MO - v6" id="{4E881595-0A85-4363-8EC9-0A08C7E567C5}" vid="{C3EDB9E8-33D7-4F24-BD75-5BD41FB6ED1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6B73CBF387D489FC0114B5AB0FE38" ma:contentTypeVersion="10" ma:contentTypeDescription="Create a new document." ma:contentTypeScope="" ma:versionID="8e6afb68e91e6d5c79164c70002f599b">
  <xsd:schema xmlns:xsd="http://www.w3.org/2001/XMLSchema" xmlns:xs="http://www.w3.org/2001/XMLSchema" xmlns:p="http://schemas.microsoft.com/office/2006/metadata/properties" xmlns:ns3="43022a01-b7a9-4ed8-9f3b-6192a9ff9cf0" targetNamespace="http://schemas.microsoft.com/office/2006/metadata/properties" ma:root="true" ma:fieldsID="2f7f92fd37201961a8e4789412156909" ns3:_="">
    <xsd:import namespace="43022a01-b7a9-4ed8-9f3b-6192a9ff9c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22a01-b7a9-4ed8-9f3b-6192a9ff9c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A4897F-0E40-4FAE-B97A-DB15CE89A259}">
  <ds:schemaRefs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43022a01-b7a9-4ed8-9f3b-6192a9ff9cf0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5A0CF14-A9A0-49ED-B937-471CBB7D59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3A863D-0FEA-4C1E-A951-408B6235CE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22a01-b7a9-4ed8-9f3b-6192a9ff9c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1728</Words>
  <Application>Microsoft Office PowerPoint</Application>
  <PresentationFormat>Widescreen</PresentationFormat>
  <Paragraphs>192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Gill Sans MT</vt:lpstr>
      <vt:lpstr>Tahoma</vt:lpstr>
      <vt:lpstr>Times New Roman</vt:lpstr>
      <vt:lpstr>Gallery</vt:lpstr>
      <vt:lpstr>Office Theme</vt:lpstr>
      <vt:lpstr>Preparing for the job market</vt:lpstr>
      <vt:lpstr>Agenda</vt:lpstr>
      <vt:lpstr>Lots of different types of jobs!</vt:lpstr>
      <vt:lpstr>Timelines for academic and non-academic research jobs </vt:lpstr>
      <vt:lpstr>Academic Job Market</vt:lpstr>
      <vt:lpstr>Types of research jobs:  Academic</vt:lpstr>
      <vt:lpstr>Types of research jobs:  Academic</vt:lpstr>
      <vt:lpstr>Types of research jobs:  Nonacademic</vt:lpstr>
      <vt:lpstr>Job Search</vt:lpstr>
      <vt:lpstr>Academic Research Job listing websites</vt:lpstr>
      <vt:lpstr>Policy and Research Job listing websites</vt:lpstr>
      <vt:lpstr>Resources Non-academic jobs</vt:lpstr>
      <vt:lpstr>Resources Federal Government jobs</vt:lpstr>
      <vt:lpstr>Resources state and local Government jobs</vt:lpstr>
      <vt:lpstr>Application materials</vt:lpstr>
      <vt:lpstr>cover letter</vt:lpstr>
      <vt:lpstr>research statement &amp; writing samples</vt:lpstr>
      <vt:lpstr>teaching materials</vt:lpstr>
      <vt:lpstr>diversity/dei materials</vt:lpstr>
      <vt:lpstr>Letters of recommendation</vt:lpstr>
      <vt:lpstr>Recent Experience Panel</vt:lpstr>
      <vt:lpstr>Questions?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publishing</dc:title>
  <dc:creator>Hughes, Cresean</dc:creator>
  <cp:lastModifiedBy>Bruch, Sarah</cp:lastModifiedBy>
  <cp:revision>5</cp:revision>
  <cp:lastPrinted>2021-03-04T16:42:30Z</cp:lastPrinted>
  <dcterms:created xsi:type="dcterms:W3CDTF">2021-03-04T07:00:29Z</dcterms:created>
  <dcterms:modified xsi:type="dcterms:W3CDTF">2023-02-02T18:19:23Z</dcterms:modified>
</cp:coreProperties>
</file>